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86999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2048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4056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26784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65275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37F5B2-86F1-4856-8645-82735B2FE37A}" type="datetimeFigureOut">
              <a:rPr lang="cs-CZ" smtClean="0"/>
              <a:t>18.9.2013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09300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937F5B2-86F1-4856-8645-82735B2FE37A}" type="datetimeFigureOut">
              <a:rPr lang="cs-CZ" smtClean="0"/>
              <a:t>18.9.2013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6083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937F5B2-86F1-4856-8645-82735B2FE37A}" type="datetimeFigureOut">
              <a:rPr lang="cs-CZ" smtClean="0"/>
              <a:t>18.9.2013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23360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37F5B2-86F1-4856-8645-82735B2FE37A}" type="datetimeFigureOut">
              <a:rPr lang="cs-CZ" smtClean="0"/>
              <a:t>18.9.2013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3842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18.9.2013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4164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18.9.2013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87873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7F5B2-86F1-4856-8645-82735B2FE37A}" type="datetimeFigureOut">
              <a:rPr lang="cs-CZ" smtClean="0"/>
              <a:t>18.9.2013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A23A9-3517-4CAF-8477-C5598CD6245D}" type="slidenum">
              <a:rPr lang="cs-CZ" smtClean="0"/>
              <a:t>‹#›</a:t>
            </a:fld>
            <a:endParaRPr lang="cs-CZ"/>
          </a:p>
        </p:txBody>
      </p:sp>
    </p:spTree>
    <p:extLst>
      <p:ext uri="{BB962C8B-B14F-4D97-AF65-F5344CB8AC3E}">
        <p14:creationId xmlns:p14="http://schemas.microsoft.com/office/powerpoint/2010/main" val="76147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Název oborové práce</a:t>
            </a:r>
            <a:endParaRPr lang="cs-CZ" dirty="0"/>
          </a:p>
        </p:txBody>
      </p:sp>
      <p:sp>
        <p:nvSpPr>
          <p:cNvPr id="3" name="Podnadpis 2"/>
          <p:cNvSpPr>
            <a:spLocks noGrp="1"/>
          </p:cNvSpPr>
          <p:nvPr>
            <p:ph type="subTitle" idx="1"/>
          </p:nvPr>
        </p:nvSpPr>
        <p:spPr/>
        <p:txBody>
          <a:bodyPr/>
          <a:lstStyle/>
          <a:p>
            <a:r>
              <a:rPr lang="cs-CZ" dirty="0" smtClean="0"/>
              <a:t>Jméno autora</a:t>
            </a:r>
          </a:p>
          <a:p>
            <a:r>
              <a:rPr lang="cs-CZ" dirty="0" smtClean="0"/>
              <a:t>třída</a:t>
            </a:r>
            <a:endParaRPr lang="cs-CZ" dirty="0"/>
          </a:p>
        </p:txBody>
      </p:sp>
    </p:spTree>
    <p:extLst>
      <p:ext uri="{BB962C8B-B14F-4D97-AF65-F5344CB8AC3E}">
        <p14:creationId xmlns:p14="http://schemas.microsoft.com/office/powerpoint/2010/main" val="256142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Oborové dny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Zde uveďte, proč jste si vybrali daný oborový den. (Co vás na něm zaujalo, pobavilo, co se vám nelíbilo,  co vás motivovalo pro výběr oborové práce aj.)</a:t>
            </a:r>
          </a:p>
          <a:p>
            <a:r>
              <a:rPr lang="cs-CZ" dirty="0" smtClean="0"/>
              <a:t>1.den: Shrňte, čím byl pro vás první oborový inspirativní a co zajímavého jste zažili.</a:t>
            </a:r>
          </a:p>
          <a:p>
            <a:r>
              <a:rPr lang="cs-CZ" dirty="0" smtClean="0"/>
              <a:t>2. den: Shrňte, čím byl pro vás druhý oborový inspirativní a co zajímavého jste zažili.</a:t>
            </a:r>
          </a:p>
          <a:p>
            <a:r>
              <a:rPr lang="cs-CZ" dirty="0" smtClean="0"/>
              <a:t>3.den: Shrňte, čím byl pro vás třetí oborový inspirativní a co zajímavého jste zažili.</a:t>
            </a:r>
          </a:p>
          <a:p>
            <a:endParaRPr lang="cs-CZ" dirty="0"/>
          </a:p>
        </p:txBody>
      </p:sp>
    </p:spTree>
    <p:extLst>
      <p:ext uri="{BB962C8B-B14F-4D97-AF65-F5344CB8AC3E}">
        <p14:creationId xmlns:p14="http://schemas.microsoft.com/office/powerpoint/2010/main" val="3804715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 - Úvod</a:t>
            </a:r>
            <a:endParaRPr lang="cs-CZ" dirty="0"/>
          </a:p>
        </p:txBody>
      </p:sp>
      <p:sp>
        <p:nvSpPr>
          <p:cNvPr id="3" name="Zástupný symbol pro obsah 2"/>
          <p:cNvSpPr>
            <a:spLocks noGrp="1"/>
          </p:cNvSpPr>
          <p:nvPr>
            <p:ph idx="1"/>
          </p:nvPr>
        </p:nvSpPr>
        <p:spPr/>
        <p:txBody>
          <a:bodyPr/>
          <a:lstStyle/>
          <a:p>
            <a:r>
              <a:rPr lang="cs-CZ" dirty="0" smtClean="0"/>
              <a:t>Řekni, proč jsi ve své oborové práci zpracoval zrovna toto téma. Čím je přínosné pro tebe, pro posluchače. Co tě na práci nebo při její tvorbě bavilo, co ti dělalo největší problémy? </a:t>
            </a:r>
            <a:endParaRPr lang="cs-CZ" dirty="0"/>
          </a:p>
        </p:txBody>
      </p:sp>
    </p:spTree>
    <p:extLst>
      <p:ext uri="{BB962C8B-B14F-4D97-AF65-F5344CB8AC3E}">
        <p14:creationId xmlns:p14="http://schemas.microsoft.com/office/powerpoint/2010/main" val="232616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 - anotace</a:t>
            </a:r>
            <a:endParaRPr lang="cs-CZ" dirty="0"/>
          </a:p>
        </p:txBody>
      </p:sp>
      <p:sp>
        <p:nvSpPr>
          <p:cNvPr id="3" name="Zástupný symbol pro obsah 2"/>
          <p:cNvSpPr>
            <a:spLocks noGrp="1"/>
          </p:cNvSpPr>
          <p:nvPr>
            <p:ph idx="1"/>
          </p:nvPr>
        </p:nvSpPr>
        <p:spPr/>
        <p:txBody>
          <a:bodyPr/>
          <a:lstStyle/>
          <a:p>
            <a:r>
              <a:rPr lang="cs-CZ" dirty="0" smtClean="0"/>
              <a:t>Stručně a vlastními slovy popište, čím jste se v práci zabývali. Jakým tématům jste se věnovali na začátku, ve středu i na konci práce. Můžete také zmínit, co najdeme v přílohách.</a:t>
            </a:r>
            <a:endParaRPr lang="cs-CZ" dirty="0"/>
          </a:p>
        </p:txBody>
      </p:sp>
    </p:spTree>
    <p:extLst>
      <p:ext uri="{BB962C8B-B14F-4D97-AF65-F5344CB8AC3E}">
        <p14:creationId xmlns:p14="http://schemas.microsoft.com/office/powerpoint/2010/main" val="1251303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a:t>
            </a:r>
            <a:endParaRPr lang="cs-CZ" dirty="0"/>
          </a:p>
        </p:txBody>
      </p:sp>
      <p:sp>
        <p:nvSpPr>
          <p:cNvPr id="3" name="Zástupný symbol pro obsah 2"/>
          <p:cNvSpPr>
            <a:spLocks noGrp="1"/>
          </p:cNvSpPr>
          <p:nvPr>
            <p:ph idx="1"/>
          </p:nvPr>
        </p:nvSpPr>
        <p:spPr/>
        <p:txBody>
          <a:bodyPr/>
          <a:lstStyle/>
          <a:p>
            <a:r>
              <a:rPr lang="cs-CZ" dirty="0" smtClean="0"/>
              <a:t>V několika bodech shrňte o čem byla vaše oborová práce. Mluvte vlastními slovy o daném tématu. Konkrétně  se věnujte nejdůležitější nebo nejzajímavější nebo nejproblematičtější oblasti z dané práce. </a:t>
            </a:r>
            <a:endParaRPr lang="cs-CZ" dirty="0"/>
          </a:p>
        </p:txBody>
      </p:sp>
    </p:spTree>
    <p:extLst>
      <p:ext uri="{BB962C8B-B14F-4D97-AF65-F5344CB8AC3E}">
        <p14:creationId xmlns:p14="http://schemas.microsoft.com/office/powerpoint/2010/main" val="2356309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r>
              <a:rPr lang="cs-CZ" dirty="0" smtClean="0"/>
              <a:t>Shrň obsah </a:t>
            </a:r>
            <a:r>
              <a:rPr lang="cs-CZ" dirty="0"/>
              <a:t>oborové práce, čím ses v práci zabýval, </a:t>
            </a:r>
            <a:r>
              <a:rPr lang="cs-CZ" dirty="0" smtClean="0"/>
              <a:t>vysvětli, </a:t>
            </a:r>
            <a:r>
              <a:rPr lang="cs-CZ" dirty="0"/>
              <a:t>ke kterému názoru se </a:t>
            </a:r>
            <a:r>
              <a:rPr lang="cs-CZ" dirty="0" smtClean="0"/>
              <a:t>přikláníš</a:t>
            </a:r>
            <a:r>
              <a:rPr lang="cs-CZ" dirty="0"/>
              <a:t>, případně uveď vlastní názor na danou problematiku vycházející ze zpracovaného tématu</a:t>
            </a:r>
            <a:r>
              <a:rPr lang="cs-CZ" dirty="0" smtClean="0"/>
              <a:t>.</a:t>
            </a:r>
          </a:p>
          <a:p>
            <a:r>
              <a:rPr lang="cs-CZ" dirty="0" smtClean="0"/>
              <a:t>Můžeš se zamyslet, zda byla pro tebe práce něčím přínosná, kdo by si měl tvou práci přečíst a proč?</a:t>
            </a:r>
            <a:endParaRPr lang="cs-CZ" dirty="0"/>
          </a:p>
          <a:p>
            <a:endParaRPr lang="cs-CZ" dirty="0"/>
          </a:p>
        </p:txBody>
      </p:sp>
    </p:spTree>
    <p:extLst>
      <p:ext uri="{BB962C8B-B14F-4D97-AF65-F5344CB8AC3E}">
        <p14:creationId xmlns:p14="http://schemas.microsoft.com/office/powerpoint/2010/main" val="190153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265</Words>
  <Application>Microsoft Office PowerPoint</Application>
  <PresentationFormat>Předvádění na obrazovce (4:3)</PresentationFormat>
  <Paragraphs>17</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systému Office</vt:lpstr>
      <vt:lpstr>Název oborové práce</vt:lpstr>
      <vt:lpstr>Oborové dny</vt:lpstr>
      <vt:lpstr>Oborová práce - Úvod</vt:lpstr>
      <vt:lpstr>Oborová práce - anotace</vt:lpstr>
      <vt:lpstr>Oborová práce</vt:lpstr>
      <vt:lpstr>Závěr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student</dc:creator>
  <cp:lastModifiedBy>jitka.kopacova</cp:lastModifiedBy>
  <cp:revision>5</cp:revision>
  <dcterms:created xsi:type="dcterms:W3CDTF">2013-09-09T08:28:40Z</dcterms:created>
  <dcterms:modified xsi:type="dcterms:W3CDTF">2013-09-18T18:56:07Z</dcterms:modified>
</cp:coreProperties>
</file>