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6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NichFp9cm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Uheln%C3%A1_elektr%C3%A1rn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Uhelná elektrárna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Václav </a:t>
            </a:r>
            <a:r>
              <a:rPr lang="cs-CZ" dirty="0" err="1"/>
              <a:t>Čiko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633862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Uhelná elektrárna je tepelná elektrárna, která využívá spalování uhlí pro získání tepelné a elektrické energie.</a:t>
            </a:r>
          </a:p>
          <a:p>
            <a:r>
              <a:rPr lang="cs-CZ" dirty="0"/>
              <a:t>Jedná se o technologický celek, který vyrábí elektrickou energii přeměnou z chemické energie vázané v palivu (hnědé nebo černé uhlí) prostřednictvím tepelné energie.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965513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uhlí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uhlí</a:t>
            </a:r>
          </a:p>
          <a:p>
            <a:r>
              <a:rPr lang="cs-CZ" dirty="0"/>
              <a:t>Uhlí je třeba nejdříve vytřídit od nečistot (kameny) a přetřídit v úpravně uhlí, kde je nadrceno na požadovanou velikost (uhelný prach).</a:t>
            </a:r>
          </a:p>
          <a:p>
            <a:r>
              <a:rPr lang="cs-CZ" dirty="0"/>
              <a:t>Úpravny uhlí jsou buď přímo v nebo vedle elektrárenského komplexu. Následně je pomocí pásových dopravníků transportováno na elektrárnu do části zauhlení. </a:t>
            </a:r>
          </a:p>
          <a:p>
            <a:r>
              <a:rPr lang="cs-CZ" dirty="0"/>
              <a:t>Zauhlení slouží jako zdroj paliva v případě odstávky na úpravně uhlí.</a:t>
            </a:r>
          </a:p>
        </p:txBody>
      </p:sp>
    </p:spTree>
    <p:extLst>
      <p:ext uri="{BB962C8B-B14F-4D97-AF65-F5344CB8AC3E}">
        <p14:creationId xmlns:p14="http://schemas.microsoft.com/office/powerpoint/2010/main" val="10395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Přeměna energie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Teplo, vzniklé spalováním rozdrceného uhlí v kotli, ohřívá v primárním okruhu upravenou (demineralizovanou) vodu. Voda se v kotli postupně mění na páru o teplotě až 525 °C, moderní bloky i přes 600 °C a o přetlaku více než 6 </a:t>
            </a:r>
            <a:r>
              <a:rPr lang="cs-CZ" dirty="0" err="1"/>
              <a:t>Mpa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36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spalování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Nadrcený uhelný prach se „vstřikuje“ do kotle, kde tak dochází k jeho kvalitnějšímu spalování, než u starších technologií. Spaliny, vzniklé při spalování uhlí, jsou vedeny přes elektrostatický odlučovač prachu a přes filtry k odsíření. Až poté jsou vypouštěny do ovzduší</a:t>
            </a:r>
          </a:p>
        </p:txBody>
      </p:sp>
    </p:spTree>
    <p:extLst>
      <p:ext uri="{BB962C8B-B14F-4D97-AF65-F5344CB8AC3E}">
        <p14:creationId xmlns:p14="http://schemas.microsoft.com/office/powerpoint/2010/main" val="296642536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https://www.youtube.com/watch?v=jNichFp9cmk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23614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https://cs.wikipedia.org/wiki/Uheln%C3%A1_elektr%C3%A1rna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13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Václav </a:t>
            </a:r>
            <a:r>
              <a:rPr lang="cs-CZ" dirty="0" err="1"/>
              <a:t>Čiko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3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102</TotalTime>
  <Words>209</Words>
  <Application>Microsoft Office PowerPoint</Application>
  <PresentationFormat>Širokoúhlá obrazovka</PresentationFormat>
  <Paragraphs>20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Nebe</vt:lpstr>
      <vt:lpstr>Uhelná elektrárna</vt:lpstr>
      <vt:lpstr>úvod</vt:lpstr>
      <vt:lpstr>úprava uhlí</vt:lpstr>
      <vt:lpstr>Přeměna energie</vt:lpstr>
      <vt:lpstr>spalování</vt:lpstr>
      <vt:lpstr>video</vt:lpstr>
      <vt:lpstr>zdroje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</dc:creator>
  <cp:lastModifiedBy>admin</cp:lastModifiedBy>
  <cp:revision>5</cp:revision>
  <dcterms:created xsi:type="dcterms:W3CDTF">2021-01-10T18:11:19Z</dcterms:created>
  <dcterms:modified xsi:type="dcterms:W3CDTF">2021-01-18T20:49:10Z</dcterms:modified>
</cp:coreProperties>
</file>