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0C23D-421E-4D1E-956E-44D98B06AB68}" v="117" dt="2022-01-12T19:07:58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eštová" userId="1f23830e-cbe9-4eda-8f22-7bf9f1451b64" providerId="ADAL" clId="{2E50C23D-421E-4D1E-956E-44D98B06AB68}"/>
    <pc:docChg chg="custSel addSld modSld">
      <pc:chgData name="Iva Peštová" userId="1f23830e-cbe9-4eda-8f22-7bf9f1451b64" providerId="ADAL" clId="{2E50C23D-421E-4D1E-956E-44D98B06AB68}" dt="2022-01-12T19:08:01.334" v="131" actId="26606"/>
      <pc:docMkLst>
        <pc:docMk/>
      </pc:docMkLst>
      <pc:sldChg chg="addSp modSp mod setBg setClrOvrMap">
        <pc:chgData name="Iva Peštová" userId="1f23830e-cbe9-4eda-8f22-7bf9f1451b64" providerId="ADAL" clId="{2E50C23D-421E-4D1E-956E-44D98B06AB68}" dt="2022-01-12T18:56:32.115" v="10" actId="26606"/>
        <pc:sldMkLst>
          <pc:docMk/>
          <pc:sldMk cId="1239532229" sldId="256"/>
        </pc:sldMkLst>
        <pc:spChg chg="mod ord">
          <ac:chgData name="Iva Peštová" userId="1f23830e-cbe9-4eda-8f22-7bf9f1451b64" providerId="ADAL" clId="{2E50C23D-421E-4D1E-956E-44D98B06AB68}" dt="2022-01-12T18:56:32.115" v="10" actId="26606"/>
          <ac:spMkLst>
            <pc:docMk/>
            <pc:sldMk cId="1239532229" sldId="256"/>
            <ac:spMk id="2" creationId="{2BD97FFC-A006-4D5F-A168-E48EDB4FE89A}"/>
          </ac:spMkLst>
        </pc:spChg>
        <pc:spChg chg="add">
          <ac:chgData name="Iva Peštová" userId="1f23830e-cbe9-4eda-8f22-7bf9f1451b64" providerId="ADAL" clId="{2E50C23D-421E-4D1E-956E-44D98B06AB68}" dt="2022-01-12T18:56:32.115" v="10" actId="26606"/>
          <ac:spMkLst>
            <pc:docMk/>
            <pc:sldMk cId="1239532229" sldId="256"/>
            <ac:spMk id="71" creationId="{657F69E0-C4B0-4BEC-A689-4F8D877F05D4}"/>
          </ac:spMkLst>
        </pc:spChg>
        <pc:spChg chg="add">
          <ac:chgData name="Iva Peštová" userId="1f23830e-cbe9-4eda-8f22-7bf9f1451b64" providerId="ADAL" clId="{2E50C23D-421E-4D1E-956E-44D98B06AB68}" dt="2022-01-12T18:56:32.115" v="10" actId="26606"/>
          <ac:spMkLst>
            <pc:docMk/>
            <pc:sldMk cId="1239532229" sldId="256"/>
            <ac:spMk id="73" creationId="{9F6380B4-6A1C-481E-8408-B4E6C75B9B81}"/>
          </ac:spMkLst>
        </pc:spChg>
        <pc:picChg chg="add mod">
          <ac:chgData name="Iva Peštová" userId="1f23830e-cbe9-4eda-8f22-7bf9f1451b64" providerId="ADAL" clId="{2E50C23D-421E-4D1E-956E-44D98B06AB68}" dt="2022-01-12T18:56:32.115" v="10" actId="26606"/>
          <ac:picMkLst>
            <pc:docMk/>
            <pc:sldMk cId="1239532229" sldId="256"/>
            <ac:picMk id="4098" creationId="{B75C166B-616A-46CA-8253-7C85FD548F6B}"/>
          </ac:picMkLst>
        </pc:picChg>
      </pc:sldChg>
      <pc:sldChg chg="addSp delSp modSp add mod modAnim">
        <pc:chgData name="Iva Peštová" userId="1f23830e-cbe9-4eda-8f22-7bf9f1451b64" providerId="ADAL" clId="{2E50C23D-421E-4D1E-956E-44D98B06AB68}" dt="2022-01-12T19:00:17.973" v="69"/>
        <pc:sldMkLst>
          <pc:docMk/>
          <pc:sldMk cId="3720439604" sldId="260"/>
        </pc:sldMkLst>
        <pc:spChg chg="mod">
          <ac:chgData name="Iva Peštová" userId="1f23830e-cbe9-4eda-8f22-7bf9f1451b64" providerId="ADAL" clId="{2E50C23D-421E-4D1E-956E-44D98B06AB68}" dt="2022-01-12T18:58:45.154" v="46" actId="20577"/>
          <ac:spMkLst>
            <pc:docMk/>
            <pc:sldMk cId="3720439604" sldId="260"/>
            <ac:spMk id="5" creationId="{362D6BAB-94F8-4F95-97E0-23B4064CA029}"/>
          </ac:spMkLst>
        </pc:spChg>
        <pc:spChg chg="mod">
          <ac:chgData name="Iva Peštová" userId="1f23830e-cbe9-4eda-8f22-7bf9f1451b64" providerId="ADAL" clId="{2E50C23D-421E-4D1E-956E-44D98B06AB68}" dt="2022-01-12T18:58:27.346" v="40" actId="20577"/>
          <ac:spMkLst>
            <pc:docMk/>
            <pc:sldMk cId="3720439604" sldId="260"/>
            <ac:spMk id="6" creationId="{EF789F54-E074-44AD-B3B4-F1073CB47FAC}"/>
          </ac:spMkLst>
        </pc:spChg>
        <pc:spChg chg="mod">
          <ac:chgData name="Iva Peštová" userId="1f23830e-cbe9-4eda-8f22-7bf9f1451b64" providerId="ADAL" clId="{2E50C23D-421E-4D1E-956E-44D98B06AB68}" dt="2022-01-12T18:58:54.551" v="54" actId="14100"/>
          <ac:spMkLst>
            <pc:docMk/>
            <pc:sldMk cId="3720439604" sldId="260"/>
            <ac:spMk id="13" creationId="{88AA2E92-1AFB-42BF-BDD8-D68EB3DE49D0}"/>
          </ac:spMkLst>
        </pc:spChg>
        <pc:picChg chg="del">
          <ac:chgData name="Iva Peštová" userId="1f23830e-cbe9-4eda-8f22-7bf9f1451b64" providerId="ADAL" clId="{2E50C23D-421E-4D1E-956E-44D98B06AB68}" dt="2022-01-12T18:57:36.698" v="12" actId="478"/>
          <ac:picMkLst>
            <pc:docMk/>
            <pc:sldMk cId="3720439604" sldId="260"/>
            <ac:picMk id="3074" creationId="{5303C1B9-EF39-48D0-B334-69788A812050}"/>
          </ac:picMkLst>
        </pc:picChg>
        <pc:picChg chg="del">
          <ac:chgData name="Iva Peštová" userId="1f23830e-cbe9-4eda-8f22-7bf9f1451b64" providerId="ADAL" clId="{2E50C23D-421E-4D1E-956E-44D98B06AB68}" dt="2022-01-12T18:58:56.109" v="55" actId="478"/>
          <ac:picMkLst>
            <pc:docMk/>
            <pc:sldMk cId="3720439604" sldId="260"/>
            <ac:picMk id="3076" creationId="{2AE61DC8-00F6-4086-8F0C-7D6DA513AC80}"/>
          </ac:picMkLst>
        </pc:picChg>
        <pc:picChg chg="del">
          <ac:chgData name="Iva Peštová" userId="1f23830e-cbe9-4eda-8f22-7bf9f1451b64" providerId="ADAL" clId="{2E50C23D-421E-4D1E-956E-44D98B06AB68}" dt="2022-01-12T18:58:57.218" v="56" actId="478"/>
          <ac:picMkLst>
            <pc:docMk/>
            <pc:sldMk cId="3720439604" sldId="260"/>
            <ac:picMk id="3078" creationId="{A9E470B9-E56D-40BE-A3FA-350FC67FC890}"/>
          </ac:picMkLst>
        </pc:picChg>
        <pc:picChg chg="add mod">
          <ac:chgData name="Iva Peštová" userId="1f23830e-cbe9-4eda-8f22-7bf9f1451b64" providerId="ADAL" clId="{2E50C23D-421E-4D1E-956E-44D98B06AB68}" dt="2022-01-12T18:57:44.934" v="17" actId="1076"/>
          <ac:picMkLst>
            <pc:docMk/>
            <pc:sldMk cId="3720439604" sldId="260"/>
            <ac:picMk id="5122" creationId="{40E9C041-5AB3-47F9-871B-E479B67DCB13}"/>
          </ac:picMkLst>
        </pc:picChg>
        <pc:picChg chg="add mod">
          <ac:chgData name="Iva Peštová" userId="1f23830e-cbe9-4eda-8f22-7bf9f1451b64" providerId="ADAL" clId="{2E50C23D-421E-4D1E-956E-44D98B06AB68}" dt="2022-01-12T18:59:32.172" v="65" actId="1076"/>
          <ac:picMkLst>
            <pc:docMk/>
            <pc:sldMk cId="3720439604" sldId="260"/>
            <ac:picMk id="5124" creationId="{6B0F0074-3F2C-4B59-8DBD-4B0CC12F8946}"/>
          </ac:picMkLst>
        </pc:picChg>
        <pc:picChg chg="add mod">
          <ac:chgData name="Iva Peštová" userId="1f23830e-cbe9-4eda-8f22-7bf9f1451b64" providerId="ADAL" clId="{2E50C23D-421E-4D1E-956E-44D98B06AB68}" dt="2022-01-12T19:00:07.197" v="67" actId="1076"/>
          <ac:picMkLst>
            <pc:docMk/>
            <pc:sldMk cId="3720439604" sldId="260"/>
            <ac:picMk id="5126" creationId="{7D44A835-BDB1-41F2-B114-E3F261FE475E}"/>
          </ac:picMkLst>
        </pc:picChg>
      </pc:sldChg>
      <pc:sldChg chg="addSp delSp modSp add modAnim">
        <pc:chgData name="Iva Peštová" userId="1f23830e-cbe9-4eda-8f22-7bf9f1451b64" providerId="ADAL" clId="{2E50C23D-421E-4D1E-956E-44D98B06AB68}" dt="2022-01-12T19:06:35.140" v="108"/>
        <pc:sldMkLst>
          <pc:docMk/>
          <pc:sldMk cId="4164877055" sldId="261"/>
        </pc:sldMkLst>
        <pc:spChg chg="mod">
          <ac:chgData name="Iva Peštová" userId="1f23830e-cbe9-4eda-8f22-7bf9f1451b64" providerId="ADAL" clId="{2E50C23D-421E-4D1E-956E-44D98B06AB68}" dt="2022-01-12T19:05:06.611" v="86" actId="20577"/>
          <ac:spMkLst>
            <pc:docMk/>
            <pc:sldMk cId="4164877055" sldId="261"/>
            <ac:spMk id="5" creationId="{362D6BAB-94F8-4F95-97E0-23B4064CA029}"/>
          </ac:spMkLst>
        </pc:spChg>
        <pc:spChg chg="mod">
          <ac:chgData name="Iva Peštová" userId="1f23830e-cbe9-4eda-8f22-7bf9f1451b64" providerId="ADAL" clId="{2E50C23D-421E-4D1E-956E-44D98B06AB68}" dt="2022-01-12T19:05:01.272" v="81" actId="20577"/>
          <ac:spMkLst>
            <pc:docMk/>
            <pc:sldMk cId="4164877055" sldId="261"/>
            <ac:spMk id="6" creationId="{EF789F54-E074-44AD-B3B4-F1073CB47FAC}"/>
          </ac:spMkLst>
        </pc:spChg>
        <pc:spChg chg="mod">
          <ac:chgData name="Iva Peštová" userId="1f23830e-cbe9-4eda-8f22-7bf9f1451b64" providerId="ADAL" clId="{2E50C23D-421E-4D1E-956E-44D98B06AB68}" dt="2022-01-12T19:05:10.364" v="91" actId="20577"/>
          <ac:spMkLst>
            <pc:docMk/>
            <pc:sldMk cId="4164877055" sldId="261"/>
            <ac:spMk id="13" creationId="{88AA2E92-1AFB-42BF-BDD8-D68EB3DE49D0}"/>
          </ac:spMkLst>
        </pc:spChg>
        <pc:picChg chg="del">
          <ac:chgData name="Iva Peštová" userId="1f23830e-cbe9-4eda-8f22-7bf9f1451b64" providerId="ADAL" clId="{2E50C23D-421E-4D1E-956E-44D98B06AB68}" dt="2022-01-12T19:04:45.484" v="71" actId="478"/>
          <ac:picMkLst>
            <pc:docMk/>
            <pc:sldMk cId="4164877055" sldId="261"/>
            <ac:picMk id="5122" creationId="{40E9C041-5AB3-47F9-871B-E479B67DCB13}"/>
          </ac:picMkLst>
        </pc:picChg>
        <pc:picChg chg="del">
          <ac:chgData name="Iva Peštová" userId="1f23830e-cbe9-4eda-8f22-7bf9f1451b64" providerId="ADAL" clId="{2E50C23D-421E-4D1E-956E-44D98B06AB68}" dt="2022-01-12T19:05:12.304" v="92" actId="478"/>
          <ac:picMkLst>
            <pc:docMk/>
            <pc:sldMk cId="4164877055" sldId="261"/>
            <ac:picMk id="5124" creationId="{6B0F0074-3F2C-4B59-8DBD-4B0CC12F8946}"/>
          </ac:picMkLst>
        </pc:picChg>
        <pc:picChg chg="del">
          <ac:chgData name="Iva Peštová" userId="1f23830e-cbe9-4eda-8f22-7bf9f1451b64" providerId="ADAL" clId="{2E50C23D-421E-4D1E-956E-44D98B06AB68}" dt="2022-01-12T19:05:14.043" v="93" actId="478"/>
          <ac:picMkLst>
            <pc:docMk/>
            <pc:sldMk cId="4164877055" sldId="261"/>
            <ac:picMk id="5126" creationId="{7D44A835-BDB1-41F2-B114-E3F261FE475E}"/>
          </ac:picMkLst>
        </pc:picChg>
        <pc:picChg chg="add mod">
          <ac:chgData name="Iva Peštová" userId="1f23830e-cbe9-4eda-8f22-7bf9f1451b64" providerId="ADAL" clId="{2E50C23D-421E-4D1E-956E-44D98B06AB68}" dt="2022-01-12T19:04:51.849" v="75" actId="1076"/>
          <ac:picMkLst>
            <pc:docMk/>
            <pc:sldMk cId="4164877055" sldId="261"/>
            <ac:picMk id="6146" creationId="{C706E05C-3296-4B80-8D87-E0881C95A246}"/>
          </ac:picMkLst>
        </pc:picChg>
        <pc:picChg chg="add mod">
          <ac:chgData name="Iva Peštová" userId="1f23830e-cbe9-4eda-8f22-7bf9f1451b64" providerId="ADAL" clId="{2E50C23D-421E-4D1E-956E-44D98B06AB68}" dt="2022-01-12T19:05:54.879" v="100" actId="1076"/>
          <ac:picMkLst>
            <pc:docMk/>
            <pc:sldMk cId="4164877055" sldId="261"/>
            <ac:picMk id="6148" creationId="{AE66144C-8903-4B5D-ACF0-FAEF9BCD93DC}"/>
          </ac:picMkLst>
        </pc:picChg>
        <pc:picChg chg="add mod">
          <ac:chgData name="Iva Peštová" userId="1f23830e-cbe9-4eda-8f22-7bf9f1451b64" providerId="ADAL" clId="{2E50C23D-421E-4D1E-956E-44D98B06AB68}" dt="2022-01-12T19:06:15.961" v="104" actId="1076"/>
          <ac:picMkLst>
            <pc:docMk/>
            <pc:sldMk cId="4164877055" sldId="261"/>
            <ac:picMk id="6150" creationId="{65F2AA43-7254-479E-99E8-033288C3B3BD}"/>
          </ac:picMkLst>
        </pc:picChg>
      </pc:sldChg>
      <pc:sldChg chg="addSp delSp modSp new mod setBg">
        <pc:chgData name="Iva Peštová" userId="1f23830e-cbe9-4eda-8f22-7bf9f1451b64" providerId="ADAL" clId="{2E50C23D-421E-4D1E-956E-44D98B06AB68}" dt="2022-01-12T19:08:01.334" v="131" actId="26606"/>
        <pc:sldMkLst>
          <pc:docMk/>
          <pc:sldMk cId="4291968446" sldId="262"/>
        </pc:sldMkLst>
        <pc:spChg chg="del mod">
          <ac:chgData name="Iva Peštová" userId="1f23830e-cbe9-4eda-8f22-7bf9f1451b64" providerId="ADAL" clId="{2E50C23D-421E-4D1E-956E-44D98B06AB68}" dt="2022-01-12T19:07:54.052" v="128" actId="478"/>
          <ac:spMkLst>
            <pc:docMk/>
            <pc:sldMk cId="4291968446" sldId="262"/>
            <ac:spMk id="2" creationId="{3A9CE03B-8A12-40B1-A102-6E6E82165384}"/>
          </ac:spMkLst>
        </pc:spChg>
        <pc:spChg chg="del">
          <ac:chgData name="Iva Peštová" userId="1f23830e-cbe9-4eda-8f22-7bf9f1451b64" providerId="ADAL" clId="{2E50C23D-421E-4D1E-956E-44D98B06AB68}" dt="2022-01-12T19:06:49.218" v="110" actId="478"/>
          <ac:spMkLst>
            <pc:docMk/>
            <pc:sldMk cId="4291968446" sldId="262"/>
            <ac:spMk id="3" creationId="{C37B48CB-A05B-4ACC-A219-6B8D21DB57A3}"/>
          </ac:spMkLst>
        </pc:spChg>
        <pc:spChg chg="add del mod">
          <ac:chgData name="Iva Peštová" userId="1f23830e-cbe9-4eda-8f22-7bf9f1451b64" providerId="ADAL" clId="{2E50C23D-421E-4D1E-956E-44D98B06AB68}" dt="2022-01-12T19:07:56.823" v="129" actId="478"/>
          <ac:spMkLst>
            <pc:docMk/>
            <pc:sldMk cId="4291968446" sldId="262"/>
            <ac:spMk id="5" creationId="{E312DA1B-05B2-440E-A380-AD9F52012A17}"/>
          </ac:spMkLst>
        </pc:spChg>
        <pc:spChg chg="add">
          <ac:chgData name="Iva Peštová" userId="1f23830e-cbe9-4eda-8f22-7bf9f1451b64" providerId="ADAL" clId="{2E50C23D-421E-4D1E-956E-44D98B06AB68}" dt="2022-01-12T19:08:01.334" v="131" actId="26606"/>
          <ac:spMkLst>
            <pc:docMk/>
            <pc:sldMk cId="4291968446" sldId="262"/>
            <ac:spMk id="71" creationId="{7BDAC5B6-20CE-447F-8BA1-F2274AC7AE5B}"/>
          </ac:spMkLst>
        </pc:spChg>
        <pc:spChg chg="add">
          <ac:chgData name="Iva Peštová" userId="1f23830e-cbe9-4eda-8f22-7bf9f1451b64" providerId="ADAL" clId="{2E50C23D-421E-4D1E-956E-44D98B06AB68}" dt="2022-01-12T19:08:01.334" v="131" actId="26606"/>
          <ac:spMkLst>
            <pc:docMk/>
            <pc:sldMk cId="4291968446" sldId="262"/>
            <ac:spMk id="73" creationId="{D1D22B31-BF8F-446B-9009-8A251FB177CB}"/>
          </ac:spMkLst>
        </pc:spChg>
        <pc:picChg chg="add mod">
          <ac:chgData name="Iva Peštová" userId="1f23830e-cbe9-4eda-8f22-7bf9f1451b64" providerId="ADAL" clId="{2E50C23D-421E-4D1E-956E-44D98B06AB68}" dt="2022-01-12T19:08:01.334" v="131" actId="26606"/>
          <ac:picMkLst>
            <pc:docMk/>
            <pc:sldMk cId="4291968446" sldId="262"/>
            <ac:picMk id="7170" creationId="{051BF517-E7DA-4FDD-8265-CA0E00EC48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2EC35-3E32-4B2C-A066-0BB333A29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1D37AE-F3E8-4738-B2E3-4CFE81B72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003C0-78BA-4C3A-B63A-88558F7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EEE8EE-A38F-40AD-9C64-980C6AD5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4126BF-6CAC-4B9F-99F4-8C4B1F72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292EF-8ADF-4ED6-B8CB-438090C8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EBDE76-316B-41D6-9199-8C338404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6A7F8-4547-43BA-A1EA-C73A7D8B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A839F-9DB3-4870-BD87-CDBB5E79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FB6F4-4019-4459-ACB0-9DAB1559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080072-8421-4728-85F3-40B998336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5F4B93-FEB8-4BFD-A2A5-60F1263DB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9BE5FD-A835-405A-AF61-A61E3D38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262DD-9EF6-4886-BA58-5FD5945F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7452EE-9C32-4526-9FBA-D033F18F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4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4CBEA-FFEC-4C6F-B207-47647DB0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86910-CF26-4841-A323-66AEF93F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1097C3-5272-49A1-B806-545C8BF0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43583-AF00-499C-8C21-E90E3155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630F7B-AAF8-454D-9606-18F0A90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3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8C0D4-8437-4F1B-9E6F-4D238357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41BED4-C855-4D77-BB90-90E0F1B59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66AC7-D557-4802-9940-4B1D4683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3398A6-E952-4EE7-8A26-912EBF79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AF095A-4AF0-4639-B129-2BE0B9B4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2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7D3D6-E09B-4448-965A-EAF4C35C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1D7057-E4B8-4427-8BBA-C890D699C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5BA6E6-4A76-4000-856F-8A6F472CA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EE462C-0E83-4855-921A-78D9E92D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681FCD-03FD-4580-8E43-C2A83235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266C07-53C0-43E8-81EF-A1E67552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5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47E75-6A32-4F4F-A957-B12FB8E6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1ECF2F-0738-49F7-BDA4-15E6C1C6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7802E4-F22C-4AEA-8355-936F0984E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5A412F-6918-40D0-B658-BD5FC1C91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5893BA-E26F-4D07-BC0F-5AF62B68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94EFFD-3232-4E2E-BDB1-29904049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50A3CC-537B-4B7A-8967-C0285DEE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C7A805-C088-481C-B8DA-51EE6E7D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9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40D8E-A30B-4F1B-9A2C-1955014C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66D937-93D4-4995-825D-DA2BF743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ACD7C9-490B-4DC1-B3BD-048FEA14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B836E1-8710-4065-A578-59B9DE5D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8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10421A2-790F-4E45-99BB-5010A1F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AF9991-E833-4491-8C32-AD8D4789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1CF850-3FC9-4DEF-B736-1EFEB776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1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FFCDB-B43C-4081-A63E-252C980C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2ECB4-9B15-4158-A98E-30787AF6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21C926-58CF-429D-82DD-5DFFA26B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2CDDCB-74BA-463C-9BFD-586007DD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837298-1176-4E14-A2B7-77458863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C17060-69BF-4DC5-9948-9CAB1A04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995B8-3C00-47A2-A9D9-BFAC2D92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C58CC3-34B9-4E06-BA28-EEC9BE88C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A54197-E47C-4F23-B668-8352EDBBB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F972B7-37D3-44E8-BA34-D2F5A164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317298-401A-4281-8515-69BD71F5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FB67A7-1CB3-477C-8325-181A43AD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8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731BC7-DCEF-48E1-9AE3-5DF67AD8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25B38-F68A-4FAC-993D-F3FB43F8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924728-9087-48F1-8C03-A61C9FD77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A79C-C961-41DD-B66E-399090B33F5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C56B0-5ABC-4E57-90E9-4A1D495A8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729626-6638-45DE-A96D-335C0F81F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E565-AD9D-4708-BFC5-741B16EAD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nterspecies Hybrids Play a Vital Role in Evolution | Quanta Magazine">
            <a:extLst>
              <a:ext uri="{FF2B5EF4-FFF2-40B4-BE49-F238E27FC236}">
                <a16:creationId xmlns:a16="http://schemas.microsoft.com/office/drawing/2014/main" id="{B75C166B-616A-46CA-8253-7C85FD548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11354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D97FFC-A006-4D5F-A168-E48EDB4F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rgbClr val="FFFFFF"/>
                </a:solidFill>
              </a:rPr>
              <a:t>ANIMAL HYBRIDS</a:t>
            </a:r>
            <a:endParaRPr lang="en-GB" sz="6600">
              <a:solidFill>
                <a:srgbClr val="FFFFFF"/>
              </a:solidFill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36217-55EB-4374-B795-C1D1E2BD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" y="1972607"/>
            <a:ext cx="6076950" cy="1325563"/>
          </a:xfrm>
        </p:spPr>
        <p:txBody>
          <a:bodyPr>
            <a:normAutofit/>
          </a:bodyPr>
          <a:lstStyle/>
          <a:p>
            <a:r>
              <a:rPr lang="cs-CZ" sz="3500" b="1" dirty="0"/>
              <a:t>WHAT 2 ANIMALS CAN YOU SEE?</a:t>
            </a:r>
            <a:endParaRPr lang="en-GB" sz="35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62D6BAB-94F8-4F95-97E0-23B4064CA029}"/>
              </a:ext>
            </a:extLst>
          </p:cNvPr>
          <p:cNvSpPr txBox="1">
            <a:spLocks/>
          </p:cNvSpPr>
          <p:nvPr/>
        </p:nvSpPr>
        <p:spPr>
          <a:xfrm>
            <a:off x="361950" y="3686853"/>
            <a:ext cx="1617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 DOG</a:t>
            </a:r>
            <a:endParaRPr lang="en-GB" sz="35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F789F54-E074-44AD-B3B4-F1073CB47FAC}"/>
              </a:ext>
            </a:extLst>
          </p:cNvPr>
          <p:cNvSpPr txBox="1">
            <a:spLocks/>
          </p:cNvSpPr>
          <p:nvPr/>
        </p:nvSpPr>
        <p:spPr>
          <a:xfrm>
            <a:off x="361950" y="258361"/>
            <a:ext cx="33933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THIS IS A </a:t>
            </a:r>
            <a:r>
              <a:rPr lang="cs-CZ" sz="3500" b="1" dirty="0">
                <a:highlight>
                  <a:srgbClr val="FFFF00"/>
                </a:highlight>
              </a:rPr>
              <a:t>DROG</a:t>
            </a:r>
            <a:r>
              <a:rPr lang="cs-CZ" sz="3500" b="1" dirty="0"/>
              <a:t>.</a:t>
            </a:r>
            <a:endParaRPr lang="en-GB" sz="35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DAC7BF-084D-4A0E-909B-C7E34D9F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792" y="1452345"/>
            <a:ext cx="5702421" cy="36916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24A4D9-4256-46D1-8175-E6AAC523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09" y="4570531"/>
            <a:ext cx="1571844" cy="2029108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D6B17D9A-3E61-4163-8AE0-888263FB8424}"/>
              </a:ext>
            </a:extLst>
          </p:cNvPr>
          <p:cNvSpPr txBox="1">
            <a:spLocks/>
          </p:cNvSpPr>
          <p:nvPr/>
        </p:nvSpPr>
        <p:spPr>
          <a:xfrm>
            <a:off x="3412274" y="3656752"/>
            <a:ext cx="2512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AND A FROG </a:t>
            </a:r>
            <a:endParaRPr lang="en-GB" sz="35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6191B3E-2C8A-4020-B0A6-CC211E0E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533" y="4699285"/>
            <a:ext cx="1557450" cy="17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36217-55EB-4374-B795-C1D1E2BD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" y="1972607"/>
            <a:ext cx="6076950" cy="1325563"/>
          </a:xfrm>
        </p:spPr>
        <p:txBody>
          <a:bodyPr>
            <a:normAutofit/>
          </a:bodyPr>
          <a:lstStyle/>
          <a:p>
            <a:r>
              <a:rPr lang="cs-CZ" sz="3500" b="1" dirty="0"/>
              <a:t>WHAT 2 ANIMALS CAN YOU SEE?</a:t>
            </a:r>
            <a:endParaRPr lang="en-GB" sz="35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62D6BAB-94F8-4F95-97E0-23B4064CA029}"/>
              </a:ext>
            </a:extLst>
          </p:cNvPr>
          <p:cNvSpPr txBox="1">
            <a:spLocks/>
          </p:cNvSpPr>
          <p:nvPr/>
        </p:nvSpPr>
        <p:spPr>
          <a:xfrm>
            <a:off x="361949" y="3686853"/>
            <a:ext cx="2015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 RABBIT</a:t>
            </a:r>
            <a:endParaRPr lang="en-GB" sz="35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F789F54-E074-44AD-B3B4-F1073CB47FAC}"/>
              </a:ext>
            </a:extLst>
          </p:cNvPr>
          <p:cNvSpPr txBox="1">
            <a:spLocks/>
          </p:cNvSpPr>
          <p:nvPr/>
        </p:nvSpPr>
        <p:spPr>
          <a:xfrm>
            <a:off x="361950" y="258361"/>
            <a:ext cx="3668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THIS IS A </a:t>
            </a:r>
            <a:r>
              <a:rPr lang="cs-CZ" sz="3500" b="1" dirty="0">
                <a:highlight>
                  <a:srgbClr val="FFFF00"/>
                </a:highlight>
              </a:rPr>
              <a:t>RABUCK</a:t>
            </a:r>
            <a:r>
              <a:rPr lang="cs-CZ" sz="3500" b="1" dirty="0"/>
              <a:t>.</a:t>
            </a:r>
            <a:endParaRPr lang="en-GB" sz="3500" b="1" dirty="0"/>
          </a:p>
        </p:txBody>
      </p:sp>
      <p:pic>
        <p:nvPicPr>
          <p:cNvPr id="2050" name="Picture 2" descr="49 Strange Animal Hybrids Bred In Photoshop | Bored Panda">
            <a:extLst>
              <a:ext uri="{FF2B5EF4-FFF2-40B4-BE49-F238E27FC236}">
                <a16:creationId xmlns:a16="http://schemas.microsoft.com/office/drawing/2014/main" id="{F27F2032-9548-4E6F-AA7F-EF14D14D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7" y="2074976"/>
            <a:ext cx="5282874" cy="32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bbits are stronger and bigger if they eat their own faeces, study finds |  The Independent | The Independent">
            <a:extLst>
              <a:ext uri="{FF2B5EF4-FFF2-40B4-BE49-F238E27FC236}">
                <a16:creationId xmlns:a16="http://schemas.microsoft.com/office/drawing/2014/main" id="{23A22D8F-1E39-4528-A754-DA232975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5" y="47276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88AA2E92-1AFB-42BF-BDD8-D68EB3DE49D0}"/>
              </a:ext>
            </a:extLst>
          </p:cNvPr>
          <p:cNvSpPr txBox="1">
            <a:spLocks/>
          </p:cNvSpPr>
          <p:nvPr/>
        </p:nvSpPr>
        <p:spPr>
          <a:xfrm>
            <a:off x="3391386" y="3686852"/>
            <a:ext cx="2512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AND A DUCK </a:t>
            </a:r>
            <a:endParaRPr lang="en-GB" sz="3500" b="1" dirty="0"/>
          </a:p>
        </p:txBody>
      </p:sp>
      <p:pic>
        <p:nvPicPr>
          <p:cNvPr id="14" name="Picture 6" descr="Duck definición y significado | Diccionario Inglés Collins">
            <a:extLst>
              <a:ext uri="{FF2B5EF4-FFF2-40B4-BE49-F238E27FC236}">
                <a16:creationId xmlns:a16="http://schemas.microsoft.com/office/drawing/2014/main" id="{48EB3C67-CEB8-49B6-A097-83C0BDFB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5" y="4606828"/>
            <a:ext cx="1812005" cy="20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36217-55EB-4374-B795-C1D1E2BD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" y="1972607"/>
            <a:ext cx="6076950" cy="1325563"/>
          </a:xfrm>
        </p:spPr>
        <p:txBody>
          <a:bodyPr>
            <a:normAutofit/>
          </a:bodyPr>
          <a:lstStyle/>
          <a:p>
            <a:r>
              <a:rPr lang="cs-CZ" sz="3500" b="1" dirty="0"/>
              <a:t>WHAT 2 ANIMALS CAN YOU SEE?</a:t>
            </a:r>
            <a:endParaRPr lang="en-GB" sz="35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62D6BAB-94F8-4F95-97E0-23B4064CA029}"/>
              </a:ext>
            </a:extLst>
          </p:cNvPr>
          <p:cNvSpPr txBox="1">
            <a:spLocks/>
          </p:cNvSpPr>
          <p:nvPr/>
        </p:nvSpPr>
        <p:spPr>
          <a:xfrm>
            <a:off x="361949" y="3686853"/>
            <a:ext cx="2015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 SHARK</a:t>
            </a:r>
            <a:endParaRPr lang="en-GB" sz="35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F789F54-E074-44AD-B3B4-F1073CB47FAC}"/>
              </a:ext>
            </a:extLst>
          </p:cNvPr>
          <p:cNvSpPr txBox="1">
            <a:spLocks/>
          </p:cNvSpPr>
          <p:nvPr/>
        </p:nvSpPr>
        <p:spPr>
          <a:xfrm>
            <a:off x="361950" y="258361"/>
            <a:ext cx="3668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THIS IS A </a:t>
            </a:r>
            <a:r>
              <a:rPr lang="cs-CZ" sz="3500" b="1" dirty="0">
                <a:highlight>
                  <a:srgbClr val="FFFF00"/>
                </a:highlight>
              </a:rPr>
              <a:t>SHARSE</a:t>
            </a:r>
            <a:r>
              <a:rPr lang="cs-CZ" sz="3500" b="1" dirty="0"/>
              <a:t>.</a:t>
            </a:r>
            <a:endParaRPr lang="en-GB" sz="3500" b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8AA2E92-1AFB-42BF-BDD8-D68EB3DE49D0}"/>
              </a:ext>
            </a:extLst>
          </p:cNvPr>
          <p:cNvSpPr txBox="1">
            <a:spLocks/>
          </p:cNvSpPr>
          <p:nvPr/>
        </p:nvSpPr>
        <p:spPr>
          <a:xfrm>
            <a:off x="3391386" y="3686852"/>
            <a:ext cx="27697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AND A HORSE </a:t>
            </a:r>
            <a:endParaRPr lang="en-GB" sz="3500" b="1" dirty="0"/>
          </a:p>
        </p:txBody>
      </p:sp>
      <p:pic>
        <p:nvPicPr>
          <p:cNvPr id="3074" name="Picture 2" descr="39 Unexpected Animal Hybrids That Would Be Hilarious In Real Life | Bored  Panda">
            <a:extLst>
              <a:ext uri="{FF2B5EF4-FFF2-40B4-BE49-F238E27FC236}">
                <a16:creationId xmlns:a16="http://schemas.microsoft.com/office/drawing/2014/main" id="{5303C1B9-EF39-48D0-B334-69788A81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11" y="1581988"/>
            <a:ext cx="5708104" cy="42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stralia: Swimmer Attacked by a Great White and Tiger Shark - Witnesses">
            <a:extLst>
              <a:ext uri="{FF2B5EF4-FFF2-40B4-BE49-F238E27FC236}">
                <a16:creationId xmlns:a16="http://schemas.microsoft.com/office/drawing/2014/main" id="{2AE61DC8-00F6-4086-8F0C-7D6DA513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9" y="4794781"/>
            <a:ext cx="2425268" cy="12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ltimate List of White Horse Breeds - Helpful Horse Hints">
            <a:extLst>
              <a:ext uri="{FF2B5EF4-FFF2-40B4-BE49-F238E27FC236}">
                <a16:creationId xmlns:a16="http://schemas.microsoft.com/office/drawing/2014/main" id="{A9E470B9-E56D-40BE-A3FA-350FC67F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69" y="4586709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36217-55EB-4374-B795-C1D1E2BD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" y="1972607"/>
            <a:ext cx="6076950" cy="1325563"/>
          </a:xfrm>
        </p:spPr>
        <p:txBody>
          <a:bodyPr>
            <a:normAutofit/>
          </a:bodyPr>
          <a:lstStyle/>
          <a:p>
            <a:r>
              <a:rPr lang="cs-CZ" sz="3500" b="1" dirty="0"/>
              <a:t>WHAT 2 ANIMALS CAN YOU SEE?</a:t>
            </a:r>
            <a:endParaRPr lang="en-GB" sz="35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62D6BAB-94F8-4F95-97E0-23B4064CA029}"/>
              </a:ext>
            </a:extLst>
          </p:cNvPr>
          <p:cNvSpPr txBox="1">
            <a:spLocks/>
          </p:cNvSpPr>
          <p:nvPr/>
        </p:nvSpPr>
        <p:spPr>
          <a:xfrm>
            <a:off x="361949" y="3686853"/>
            <a:ext cx="2015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 TURTLE</a:t>
            </a:r>
            <a:endParaRPr lang="en-GB" sz="35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F789F54-E074-44AD-B3B4-F1073CB47FAC}"/>
              </a:ext>
            </a:extLst>
          </p:cNvPr>
          <p:cNvSpPr txBox="1">
            <a:spLocks/>
          </p:cNvSpPr>
          <p:nvPr/>
        </p:nvSpPr>
        <p:spPr>
          <a:xfrm>
            <a:off x="361950" y="258361"/>
            <a:ext cx="3668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THIS IS A </a:t>
            </a:r>
            <a:r>
              <a:rPr lang="cs-CZ" sz="3500" b="1" dirty="0">
                <a:highlight>
                  <a:srgbClr val="FFFF00"/>
                </a:highlight>
              </a:rPr>
              <a:t>TURAFFE</a:t>
            </a:r>
            <a:r>
              <a:rPr lang="cs-CZ" sz="3500" b="1" dirty="0"/>
              <a:t>.</a:t>
            </a:r>
            <a:endParaRPr lang="en-GB" sz="3500" b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8AA2E92-1AFB-42BF-BDD8-D68EB3DE49D0}"/>
              </a:ext>
            </a:extLst>
          </p:cNvPr>
          <p:cNvSpPr txBox="1">
            <a:spLocks/>
          </p:cNvSpPr>
          <p:nvPr/>
        </p:nvSpPr>
        <p:spPr>
          <a:xfrm>
            <a:off x="3391386" y="3686852"/>
            <a:ext cx="298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AND A GIRAFFE </a:t>
            </a:r>
            <a:endParaRPr lang="en-GB" sz="3500" b="1" dirty="0"/>
          </a:p>
        </p:txBody>
      </p:sp>
      <p:pic>
        <p:nvPicPr>
          <p:cNvPr id="5122" name="Picture 2" descr="Hybrid Animals Daily - A Girartle 😂 Any thoughts on this majestic  creature? 💭 | Facebook">
            <a:extLst>
              <a:ext uri="{FF2B5EF4-FFF2-40B4-BE49-F238E27FC236}">
                <a16:creationId xmlns:a16="http://schemas.microsoft.com/office/drawing/2014/main" id="{40E9C041-5AB3-47F9-871B-E479B67DC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66" y="959079"/>
            <a:ext cx="5384936" cy="51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rtle Friendly Lighting – LIGMAN">
            <a:extLst>
              <a:ext uri="{FF2B5EF4-FFF2-40B4-BE49-F238E27FC236}">
                <a16:creationId xmlns:a16="http://schemas.microsoft.com/office/drawing/2014/main" id="{6B0F0074-3F2C-4B59-8DBD-4B0CC12F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" y="4733786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D44A835-BDB1-41F2-B114-E3F261FE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47" y="46623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36217-55EB-4374-B795-C1D1E2BD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" y="1972607"/>
            <a:ext cx="6076950" cy="1325563"/>
          </a:xfrm>
        </p:spPr>
        <p:txBody>
          <a:bodyPr>
            <a:normAutofit/>
          </a:bodyPr>
          <a:lstStyle/>
          <a:p>
            <a:r>
              <a:rPr lang="cs-CZ" sz="3500" b="1" dirty="0"/>
              <a:t>WHAT 2 ANIMALS CAN YOU SEE?</a:t>
            </a:r>
            <a:endParaRPr lang="en-GB" sz="35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62D6BAB-94F8-4F95-97E0-23B4064CA029}"/>
              </a:ext>
            </a:extLst>
          </p:cNvPr>
          <p:cNvSpPr txBox="1">
            <a:spLocks/>
          </p:cNvSpPr>
          <p:nvPr/>
        </p:nvSpPr>
        <p:spPr>
          <a:xfrm>
            <a:off x="361949" y="3686853"/>
            <a:ext cx="2015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 PIG</a:t>
            </a:r>
            <a:endParaRPr lang="en-GB" sz="35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F789F54-E074-44AD-B3B4-F1073CB47FAC}"/>
              </a:ext>
            </a:extLst>
          </p:cNvPr>
          <p:cNvSpPr txBox="1">
            <a:spLocks/>
          </p:cNvSpPr>
          <p:nvPr/>
        </p:nvSpPr>
        <p:spPr>
          <a:xfrm>
            <a:off x="361950" y="258361"/>
            <a:ext cx="3668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THIS IS A </a:t>
            </a:r>
            <a:r>
              <a:rPr lang="cs-CZ" sz="3500" b="1" dirty="0">
                <a:highlight>
                  <a:srgbClr val="FFFF00"/>
                </a:highlight>
              </a:rPr>
              <a:t>SHIG</a:t>
            </a:r>
            <a:r>
              <a:rPr lang="cs-CZ" sz="3500" b="1" dirty="0"/>
              <a:t>.</a:t>
            </a:r>
            <a:endParaRPr lang="en-GB" sz="3500" b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8AA2E92-1AFB-42BF-BDD8-D68EB3DE49D0}"/>
              </a:ext>
            </a:extLst>
          </p:cNvPr>
          <p:cNvSpPr txBox="1">
            <a:spLocks/>
          </p:cNvSpPr>
          <p:nvPr/>
        </p:nvSpPr>
        <p:spPr>
          <a:xfrm>
            <a:off x="3391386" y="3686852"/>
            <a:ext cx="298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/>
              <a:t>AND A SHEEP </a:t>
            </a:r>
            <a:endParaRPr lang="en-GB" sz="3500" b="1" dirty="0"/>
          </a:p>
        </p:txBody>
      </p:sp>
      <p:pic>
        <p:nvPicPr>
          <p:cNvPr id="6146" name="Picture 2" descr="360 Morphed Animals/Hybrids/Animal Mashups ideas | animal mashups, animals,  photoshopped animals">
            <a:extLst>
              <a:ext uri="{FF2B5EF4-FFF2-40B4-BE49-F238E27FC236}">
                <a16:creationId xmlns:a16="http://schemas.microsoft.com/office/drawing/2014/main" id="{C706E05C-3296-4B80-8D87-E0881C95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7" y="1583924"/>
            <a:ext cx="5470985" cy="36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ales' Of Pig Intelligence, Factory Farming And Humane Bacon : The Salt :  NPR">
            <a:extLst>
              <a:ext uri="{FF2B5EF4-FFF2-40B4-BE49-F238E27FC236}">
                <a16:creationId xmlns:a16="http://schemas.microsoft.com/office/drawing/2014/main" id="{AE66144C-8903-4B5D-ACF0-FAEF9BCD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" y="4738317"/>
            <a:ext cx="2367079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HEEP | signification, définition dans le dictionnaire Anglais de Cambridge">
            <a:extLst>
              <a:ext uri="{FF2B5EF4-FFF2-40B4-BE49-F238E27FC236}">
                <a16:creationId xmlns:a16="http://schemas.microsoft.com/office/drawing/2014/main" id="{65F2AA43-7254-479E-99E8-033288C3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61" y="4523620"/>
            <a:ext cx="2294057" cy="17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Your Turn - A GMTK Game Jam 2019 entry by Jowent, ChumasGames">
            <a:extLst>
              <a:ext uri="{FF2B5EF4-FFF2-40B4-BE49-F238E27FC236}">
                <a16:creationId xmlns:a16="http://schemas.microsoft.com/office/drawing/2014/main" id="{051BF517-E7DA-4FDD-8265-CA0E00EC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844" y="1860049"/>
            <a:ext cx="4768755" cy="27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68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87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ANIMAL HYBRIDS</vt:lpstr>
      <vt:lpstr>WHAT 2 ANIMALS CAN YOU SEE?</vt:lpstr>
      <vt:lpstr>WHAT 2 ANIMALS CAN YOU SEE?</vt:lpstr>
      <vt:lpstr>WHAT 2 ANIMALS CAN YOU SEE?</vt:lpstr>
      <vt:lpstr>WHAT 2 ANIMALS CAN YOU SEE?</vt:lpstr>
      <vt:lpstr>WHAT 2 ANIMALS CAN YOU SEE?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FUSIONS</dc:title>
  <dc:creator>Iva Peštová</dc:creator>
  <cp:lastModifiedBy>Iva Peštová</cp:lastModifiedBy>
  <cp:revision>1</cp:revision>
  <dcterms:created xsi:type="dcterms:W3CDTF">2022-01-12T18:37:50Z</dcterms:created>
  <dcterms:modified xsi:type="dcterms:W3CDTF">2022-01-12T19:08:03Z</dcterms:modified>
</cp:coreProperties>
</file>