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9" r:id="rId2"/>
    <p:sldId id="256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8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6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1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6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17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2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1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9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1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4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2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8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46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4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30A857-938C-4FA2-8C3E-438EE4B8BD67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A455D-EA41-401D-9286-6985D7021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0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925663" y="2598919"/>
            <a:ext cx="6815669" cy="15155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/>
              <a:t>Důsledky světové hospodářské krize?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1371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Nástup totalitních režimů </a:t>
            </a:r>
            <a:br>
              <a:rPr lang="cs-CZ" sz="3200" dirty="0" smtClean="0"/>
            </a:br>
            <a:r>
              <a:rPr lang="cs-CZ" sz="3200" dirty="0" smtClean="0"/>
              <a:t>(fašismus, nacismus a komunismus) ve 20. století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5367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1" y="836197"/>
            <a:ext cx="3444840" cy="36006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93" y="836197"/>
            <a:ext cx="3471118" cy="36006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02" y="836197"/>
            <a:ext cx="3437260" cy="36065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21" y="4553337"/>
            <a:ext cx="1530221" cy="15302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63" y="4553337"/>
            <a:ext cx="1475792" cy="14757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96" y="4553337"/>
            <a:ext cx="1536568" cy="15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6" y="2168507"/>
            <a:ext cx="10813379" cy="24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5" y="2787882"/>
            <a:ext cx="10978246" cy="7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8</Words>
  <Application>Microsoft Office PowerPoint</Application>
  <PresentationFormat>Širokoúhlá obrazovka</PresentationFormat>
  <Paragraphs>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Prezentace aplikace PowerPoint</vt:lpstr>
      <vt:lpstr>Nástup totalitních režimů  (fašismus, nacismus a komunismus) ve 20. století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Nástup totalitních režimů  (fašismus, nacismus a komunismus) ve 20. století</dc:title>
  <dc:creator>Admin</dc:creator>
  <cp:lastModifiedBy>Admin</cp:lastModifiedBy>
  <cp:revision>5</cp:revision>
  <dcterms:created xsi:type="dcterms:W3CDTF">2023-09-26T05:49:15Z</dcterms:created>
  <dcterms:modified xsi:type="dcterms:W3CDTF">2023-09-26T06:24:16Z</dcterms:modified>
</cp:coreProperties>
</file>