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564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893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19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380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284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422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762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396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0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84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6FF3ECC8-F704-4629-9D79-D86E0C2390F5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04A17117-113D-4D88-BD5B-45D3BF8050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CVe-sfIMRI" TargetMode="External"/><Relationship Id="rId2" Type="http://schemas.openxmlformats.org/officeDocument/2006/relationships/hyperlink" Target="https://www.youtube.com/watch?v=EnD0BQMS0VA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6. 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30. 11. – 4. 12.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6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tento týden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800"/>
            <a:ext cx="9301625" cy="470262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ROZCVIČKY</a:t>
            </a:r>
          </a:p>
          <a:p>
            <a:pPr lvl="1"/>
            <a:r>
              <a:rPr lang="cs-CZ" dirty="0" smtClean="0"/>
              <a:t>násobilka, převody, zlomky a desetinná čísla, odhady</a:t>
            </a:r>
          </a:p>
          <a:p>
            <a:pPr lvl="1"/>
            <a:r>
              <a:rPr lang="cs-CZ" dirty="0" smtClean="0"/>
              <a:t>I ty může rozcvičku připravit.</a:t>
            </a:r>
          </a:p>
          <a:p>
            <a:pPr lvl="1"/>
            <a:r>
              <a:rPr lang="cs-CZ" dirty="0" smtClean="0"/>
              <a:t>Po konzultaci nad obsahem tvé rozcvičky si řekneme, kdy ji do hodin zařadíme.</a:t>
            </a:r>
          </a:p>
          <a:p>
            <a:r>
              <a:rPr lang="cs-CZ" dirty="0"/>
              <a:t>DESETINNÁ </a:t>
            </a:r>
            <a:r>
              <a:rPr lang="cs-CZ" dirty="0" smtClean="0"/>
              <a:t>ČÍSLA</a:t>
            </a:r>
          </a:p>
          <a:p>
            <a:pPr lvl="1"/>
            <a:r>
              <a:rPr lang="cs-CZ" dirty="0" smtClean="0"/>
              <a:t>1. a 2. hodina týdne</a:t>
            </a:r>
          </a:p>
          <a:p>
            <a:pPr lvl="1"/>
            <a:r>
              <a:rPr lang="cs-CZ" dirty="0" smtClean="0"/>
              <a:t>rekapitulace </a:t>
            </a:r>
            <a:r>
              <a:rPr lang="cs-CZ" dirty="0"/>
              <a:t>všeho, co </a:t>
            </a:r>
            <a:r>
              <a:rPr lang="cs-CZ" dirty="0" smtClean="0"/>
              <a:t>o desetinných </a:t>
            </a:r>
            <a:r>
              <a:rPr lang="cs-CZ" dirty="0"/>
              <a:t>číslech </a:t>
            </a:r>
            <a:r>
              <a:rPr lang="cs-CZ" dirty="0" smtClean="0"/>
              <a:t>víme a co umíme řešit. </a:t>
            </a:r>
            <a:endParaRPr lang="cs-CZ" dirty="0"/>
          </a:p>
          <a:p>
            <a:r>
              <a:rPr lang="cs-CZ" dirty="0" smtClean="0"/>
              <a:t>GEOMETRIE – ÚHEL</a:t>
            </a:r>
          </a:p>
          <a:p>
            <a:pPr lvl="1"/>
            <a:r>
              <a:rPr lang="cs-CZ" dirty="0" smtClean="0"/>
              <a:t>3. hodina týdne</a:t>
            </a:r>
          </a:p>
          <a:p>
            <a:pPr lvl="1"/>
            <a:r>
              <a:rPr lang="cs-CZ" dirty="0" smtClean="0"/>
              <a:t>vlastnosti úhlu; přenášení úhlu; osa úhlu</a:t>
            </a:r>
          </a:p>
          <a:p>
            <a:r>
              <a:rPr lang="cs-CZ" dirty="0"/>
              <a:t>TEST - DESETINNÁ ČÍSLA a PŘEVODY JEDNOTEK</a:t>
            </a:r>
          </a:p>
          <a:p>
            <a:pPr lvl="1"/>
            <a:r>
              <a:rPr lang="cs-CZ" dirty="0" smtClean="0"/>
              <a:t>4. hodina týdne (STŘEDA)</a:t>
            </a:r>
            <a:endParaRPr lang="cs-CZ" dirty="0"/>
          </a:p>
          <a:p>
            <a:r>
              <a:rPr lang="cs-CZ" dirty="0" smtClean="0"/>
              <a:t>KRUHOVÁ HRA</a:t>
            </a:r>
          </a:p>
          <a:p>
            <a:pPr lvl="1"/>
            <a:r>
              <a:rPr lang="cs-CZ" dirty="0" smtClean="0"/>
              <a:t>5. hodina týdne</a:t>
            </a:r>
          </a:p>
          <a:p>
            <a:pPr lvl="1"/>
            <a:r>
              <a:rPr lang="cs-CZ" dirty="0" smtClean="0"/>
              <a:t>poslední hodinu matematiky budeme hrát hru s úlohami, které jste vymysleli.</a:t>
            </a:r>
          </a:p>
        </p:txBody>
      </p:sp>
    </p:spTree>
    <p:extLst>
      <p:ext uri="{BB962C8B-B14F-4D97-AF65-F5344CB8AC3E}">
        <p14:creationId xmlns:p14="http://schemas.microsoft.com/office/powerpoint/2010/main" val="12652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Násobit a dělit desetinná čísla 10, 100, 1 000,…</a:t>
            </a:r>
          </a:p>
          <a:p>
            <a:r>
              <a:rPr lang="cs-CZ" dirty="0" smtClean="0"/>
              <a:t>Provádět početní operace s desetinnými čísly.</a:t>
            </a:r>
          </a:p>
          <a:p>
            <a:r>
              <a:rPr lang="cs-CZ" dirty="0" smtClean="0"/>
              <a:t>Převádět jednotky délky a hmotnosti.</a:t>
            </a:r>
          </a:p>
          <a:p>
            <a:r>
              <a:rPr lang="cs-CZ" dirty="0" smtClean="0"/>
              <a:t>Přenést úhel na danou polopřímku.</a:t>
            </a:r>
          </a:p>
          <a:p>
            <a:r>
              <a:rPr lang="cs-CZ" dirty="0" smtClean="0"/>
              <a:t>Narýsovat osu úhlu.</a:t>
            </a:r>
          </a:p>
          <a:p>
            <a:endParaRPr lang="cs-CZ" dirty="0"/>
          </a:p>
          <a:p>
            <a:r>
              <a:rPr lang="cs-CZ" b="1" dirty="0" smtClean="0"/>
              <a:t>V pondělí dostanete tabulku s cíli ve škole</a:t>
            </a:r>
            <a:r>
              <a:rPr lang="cs-CZ" dirty="0" smtClean="0"/>
              <a:t>. Tabulku si nalepíte do </a:t>
            </a:r>
            <a:r>
              <a:rPr lang="cs-CZ" u="sng" dirty="0" smtClean="0"/>
              <a:t>zeleného</a:t>
            </a:r>
            <a:r>
              <a:rPr lang="cs-CZ" dirty="0" smtClean="0"/>
              <a:t> sešitu. Nejpozději poslední hodinu matematiky své cíle vyhodnotíte.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57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61872" y="294198"/>
            <a:ext cx="10015728" cy="135708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DESETINNÁ ČÍSLA</a:t>
            </a:r>
            <a:br>
              <a:rPr lang="cs-CZ" sz="3600" dirty="0" smtClean="0"/>
            </a:br>
            <a:r>
              <a:rPr lang="cs-CZ" sz="3600" dirty="0" smtClean="0"/>
              <a:t>	- PROCVIČOVÁNÍ (1. a 2. hodina)</a:t>
            </a:r>
            <a:endParaRPr lang="cs-CZ" sz="3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b="1" dirty="0" smtClean="0"/>
              <a:t>ZÁKLAD – Pomalu, ale jistě!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PS 39 /</a:t>
            </a:r>
            <a:r>
              <a:rPr lang="cs-CZ" dirty="0" err="1" smtClean="0"/>
              <a:t>cv</a:t>
            </a:r>
            <a:r>
              <a:rPr lang="cs-CZ" dirty="0" smtClean="0"/>
              <a:t>. 2</a:t>
            </a:r>
          </a:p>
          <a:p>
            <a:pPr lvl="1"/>
            <a:r>
              <a:rPr lang="cs-CZ" dirty="0" smtClean="0"/>
              <a:t>PS 43 /</a:t>
            </a:r>
            <a:r>
              <a:rPr lang="cs-CZ" dirty="0" err="1" smtClean="0"/>
              <a:t>cv</a:t>
            </a:r>
            <a:r>
              <a:rPr lang="cs-CZ" dirty="0" smtClean="0"/>
              <a:t>. 1, 2, 4</a:t>
            </a:r>
          </a:p>
          <a:p>
            <a:pPr lvl="1"/>
            <a:r>
              <a:rPr lang="cs-CZ" dirty="0" smtClean="0"/>
              <a:t>PS 44 /</a:t>
            </a:r>
            <a:r>
              <a:rPr lang="cs-CZ" dirty="0" err="1" smtClean="0"/>
              <a:t>cv</a:t>
            </a:r>
            <a:r>
              <a:rPr lang="cs-CZ" dirty="0" smtClean="0"/>
              <a:t>. 5A, 8</a:t>
            </a:r>
          </a:p>
          <a:p>
            <a:r>
              <a:rPr lang="cs-CZ" dirty="0" smtClean="0"/>
              <a:t>SLOVNÍ ÚLOHY:</a:t>
            </a:r>
          </a:p>
          <a:p>
            <a:pPr lvl="1"/>
            <a:r>
              <a:rPr lang="cs-CZ" dirty="0" smtClean="0"/>
              <a:t>PS 45 / cv.13, 14, 15, 18</a:t>
            </a:r>
          </a:p>
          <a:p>
            <a:r>
              <a:rPr lang="cs-CZ" dirty="0" smtClean="0"/>
              <a:t>DOBROVOLNÝ DÚ:</a:t>
            </a:r>
          </a:p>
          <a:p>
            <a:pPr lvl="1"/>
            <a:r>
              <a:rPr lang="cs-CZ" dirty="0" smtClean="0"/>
              <a:t>PS 44 / </a:t>
            </a:r>
            <a:r>
              <a:rPr lang="cs-CZ" dirty="0" err="1" smtClean="0"/>
              <a:t>cv</a:t>
            </a:r>
            <a:r>
              <a:rPr lang="cs-CZ" dirty="0" smtClean="0"/>
              <a:t>. 5B</a:t>
            </a:r>
          </a:p>
          <a:p>
            <a:pPr lvl="1"/>
            <a:r>
              <a:rPr lang="cs-CZ" dirty="0" smtClean="0"/>
              <a:t>PS 44 /</a:t>
            </a:r>
            <a:r>
              <a:rPr lang="cs-CZ" dirty="0" err="1" smtClean="0"/>
              <a:t>cv</a:t>
            </a:r>
            <a:r>
              <a:rPr lang="cs-CZ" dirty="0" smtClean="0"/>
              <a:t>. 6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 smtClean="0"/>
              <a:t>ZELENÁ – Jeď!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PS 40 / 6 nebo 7</a:t>
            </a:r>
          </a:p>
          <a:p>
            <a:pPr lvl="1"/>
            <a:r>
              <a:rPr lang="cs-CZ" dirty="0" smtClean="0"/>
              <a:t>PS 43 / 4</a:t>
            </a:r>
          </a:p>
          <a:p>
            <a:pPr lvl="1"/>
            <a:r>
              <a:rPr lang="cs-CZ" dirty="0" smtClean="0"/>
              <a:t>PS 44 / 5, 6, 8</a:t>
            </a:r>
          </a:p>
          <a:p>
            <a:r>
              <a:rPr lang="cs-CZ" dirty="0" smtClean="0"/>
              <a:t>SLOVNÍ ÚLOHY:</a:t>
            </a:r>
          </a:p>
          <a:p>
            <a:pPr lvl="1"/>
            <a:r>
              <a:rPr lang="cs-CZ" dirty="0" smtClean="0"/>
              <a:t>PS </a:t>
            </a:r>
            <a:r>
              <a:rPr lang="cs-CZ" dirty="0"/>
              <a:t>41 a 42 /vyber si a vyřeš </a:t>
            </a:r>
            <a:r>
              <a:rPr lang="cs-CZ" b="1" dirty="0"/>
              <a:t>5 úloh </a:t>
            </a:r>
            <a:r>
              <a:rPr lang="cs-CZ" dirty="0"/>
              <a:t>z </a:t>
            </a:r>
            <a:r>
              <a:rPr lang="cs-CZ" dirty="0" smtClean="0"/>
              <a:t>9</a:t>
            </a:r>
          </a:p>
          <a:p>
            <a:r>
              <a:rPr lang="cs-CZ" dirty="0" smtClean="0"/>
              <a:t>DOBROVOLNÝ DÚ:</a:t>
            </a:r>
          </a:p>
          <a:p>
            <a:pPr lvl="1"/>
            <a:r>
              <a:rPr lang="cs-CZ" dirty="0" smtClean="0"/>
              <a:t>PS 44 /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89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12529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Geometrie – 3. hodina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PŘENÁŠENÍ ÚHLU A OSA ÚHLU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b="1" dirty="0"/>
              <a:t>ZÁKLAD – Pomalu, ale jistě!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cs-CZ" b="1" dirty="0" smtClean="0"/>
              <a:t>Potřebuješ:</a:t>
            </a:r>
          </a:p>
          <a:p>
            <a:pPr lvl="1"/>
            <a:r>
              <a:rPr lang="cs-CZ" b="1" dirty="0" smtClean="0"/>
              <a:t>Pravítka</a:t>
            </a:r>
          </a:p>
          <a:p>
            <a:pPr lvl="1"/>
            <a:r>
              <a:rPr lang="cs-CZ" b="1" dirty="0" smtClean="0"/>
              <a:t>Kružítko (s tuhou)</a:t>
            </a:r>
          </a:p>
          <a:p>
            <a:pPr lvl="1"/>
            <a:r>
              <a:rPr lang="cs-CZ" b="1" dirty="0" smtClean="0"/>
              <a:t>Ořezanou tužku č.3 nebo mikrotužku</a:t>
            </a:r>
            <a:endParaRPr lang="cs-CZ" b="1" dirty="0" smtClean="0"/>
          </a:p>
          <a:p>
            <a:r>
              <a:rPr lang="cs-CZ" dirty="0"/>
              <a:t>Opakování PS 48 / 3, 4</a:t>
            </a:r>
          </a:p>
          <a:p>
            <a:r>
              <a:rPr lang="cs-CZ" dirty="0" smtClean="0"/>
              <a:t>Pomocné </a:t>
            </a:r>
            <a:r>
              <a:rPr lang="cs-CZ" dirty="0" smtClean="0">
                <a:hlinkClick r:id="rId2"/>
              </a:rPr>
              <a:t>video</a:t>
            </a:r>
            <a:r>
              <a:rPr lang="cs-CZ" dirty="0" smtClean="0"/>
              <a:t> k přenášení úhlů</a:t>
            </a:r>
          </a:p>
          <a:p>
            <a:r>
              <a:rPr lang="cs-CZ" dirty="0" smtClean="0"/>
              <a:t>Pomocné </a:t>
            </a:r>
            <a:r>
              <a:rPr lang="cs-CZ" dirty="0" smtClean="0">
                <a:hlinkClick r:id="rId3"/>
              </a:rPr>
              <a:t>video</a:t>
            </a:r>
            <a:r>
              <a:rPr lang="cs-CZ" dirty="0" smtClean="0"/>
              <a:t> k rýsování osy úhlu</a:t>
            </a:r>
          </a:p>
          <a:p>
            <a:r>
              <a:rPr lang="cs-CZ" dirty="0" smtClean="0"/>
              <a:t>PS 49 / 1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 smtClean="0"/>
              <a:t>ZELENÁ – JEĎ!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b="1" dirty="0"/>
              <a:t>Potřebuješ:</a:t>
            </a:r>
          </a:p>
          <a:p>
            <a:pPr lvl="1"/>
            <a:r>
              <a:rPr lang="cs-CZ" b="1" dirty="0"/>
              <a:t>Pravítka</a:t>
            </a:r>
          </a:p>
          <a:p>
            <a:pPr lvl="1"/>
            <a:r>
              <a:rPr lang="cs-CZ" b="1" dirty="0"/>
              <a:t>Kružítko (s tuhou)</a:t>
            </a:r>
          </a:p>
          <a:p>
            <a:pPr lvl="1"/>
            <a:r>
              <a:rPr lang="cs-CZ" b="1" dirty="0"/>
              <a:t>Ořezanou tužku č.3 nebo mikrotužku</a:t>
            </a:r>
          </a:p>
          <a:p>
            <a:r>
              <a:rPr lang="cs-CZ" dirty="0"/>
              <a:t>Opakování PS 48 / 3, 4</a:t>
            </a:r>
          </a:p>
          <a:p>
            <a:r>
              <a:rPr lang="cs-CZ" dirty="0" smtClean="0"/>
              <a:t>Pomocné </a:t>
            </a:r>
            <a:r>
              <a:rPr lang="cs-CZ" dirty="0">
                <a:hlinkClick r:id="rId2"/>
              </a:rPr>
              <a:t>video</a:t>
            </a:r>
            <a:r>
              <a:rPr lang="cs-CZ" dirty="0"/>
              <a:t> k přenášení úhlů</a:t>
            </a:r>
          </a:p>
          <a:p>
            <a:r>
              <a:rPr lang="cs-CZ" dirty="0"/>
              <a:t>Pomocné </a:t>
            </a:r>
            <a:r>
              <a:rPr lang="cs-CZ" dirty="0">
                <a:hlinkClick r:id="rId3"/>
              </a:rPr>
              <a:t>video</a:t>
            </a:r>
            <a:r>
              <a:rPr lang="cs-CZ" dirty="0"/>
              <a:t> k rýsování osy úhlu</a:t>
            </a:r>
          </a:p>
          <a:p>
            <a:r>
              <a:rPr lang="cs-CZ" dirty="0"/>
              <a:t>PS 49 / </a:t>
            </a:r>
            <a:r>
              <a:rPr lang="cs-CZ" dirty="0" smtClean="0"/>
              <a:t>1, 2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8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TEST – 4. hodina (STŘEDA)</a:t>
            </a:r>
            <a:endParaRPr lang="cs-CZ" sz="36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cs-CZ" b="1" dirty="0" smtClean="0"/>
              <a:t>Z </a:t>
            </a:r>
            <a:r>
              <a:rPr lang="cs-CZ" b="1" dirty="0"/>
              <a:t>čeho</a:t>
            </a:r>
            <a:r>
              <a:rPr lang="cs-CZ" b="1" dirty="0" smtClean="0"/>
              <a:t>?</a:t>
            </a:r>
          </a:p>
          <a:p>
            <a:pPr lvl="1" fontAlgn="t"/>
            <a:r>
              <a:rPr lang="cs-CZ" sz="2600" b="1" dirty="0" smtClean="0">
                <a:solidFill>
                  <a:srgbClr val="002060"/>
                </a:solidFill>
              </a:rPr>
              <a:t>Desetinná </a:t>
            </a:r>
            <a:r>
              <a:rPr lang="cs-CZ" sz="2600" b="1" dirty="0">
                <a:solidFill>
                  <a:srgbClr val="002060"/>
                </a:solidFill>
              </a:rPr>
              <a:t>čísla:</a:t>
            </a:r>
          </a:p>
          <a:p>
            <a:pPr lvl="2" fontAlgn="t"/>
            <a:r>
              <a:rPr lang="cs-CZ" sz="2200" dirty="0" smtClean="0">
                <a:solidFill>
                  <a:srgbClr val="002060"/>
                </a:solidFill>
              </a:rPr>
              <a:t>Porovnávání, zápis </a:t>
            </a:r>
            <a:r>
              <a:rPr lang="cs-CZ" sz="2200" dirty="0">
                <a:solidFill>
                  <a:srgbClr val="002060"/>
                </a:solidFill>
              </a:rPr>
              <a:t>a čtení des. čísel</a:t>
            </a:r>
          </a:p>
          <a:p>
            <a:pPr lvl="2" fontAlgn="t"/>
            <a:r>
              <a:rPr lang="cs-CZ" sz="2200" dirty="0">
                <a:solidFill>
                  <a:srgbClr val="002060"/>
                </a:solidFill>
              </a:rPr>
              <a:t>Převod des. zlomku na des. číslo</a:t>
            </a:r>
          </a:p>
          <a:p>
            <a:pPr lvl="2" fontAlgn="t"/>
            <a:r>
              <a:rPr lang="cs-CZ" sz="2200" dirty="0">
                <a:solidFill>
                  <a:srgbClr val="002060"/>
                </a:solidFill>
              </a:rPr>
              <a:t>Početní operace s des. čísly (. : + -)</a:t>
            </a:r>
          </a:p>
          <a:p>
            <a:pPr lvl="1" fontAlgn="t"/>
            <a:r>
              <a:rPr lang="cs-CZ" sz="2600" b="1" dirty="0">
                <a:solidFill>
                  <a:srgbClr val="002060"/>
                </a:solidFill>
              </a:rPr>
              <a:t>Převody jednotek</a:t>
            </a:r>
          </a:p>
          <a:p>
            <a:pPr lvl="1" fontAlgn="t"/>
            <a:r>
              <a:rPr lang="cs-CZ" sz="2600" b="1" dirty="0">
                <a:solidFill>
                  <a:srgbClr val="002060"/>
                </a:solidFill>
              </a:rPr>
              <a:t>Slovní </a:t>
            </a:r>
            <a:r>
              <a:rPr lang="cs-CZ" sz="2600" b="1" dirty="0" smtClean="0">
                <a:solidFill>
                  <a:srgbClr val="002060"/>
                </a:solidFill>
              </a:rPr>
              <a:t>úloha</a:t>
            </a:r>
          </a:p>
          <a:p>
            <a:pPr lvl="1" fontAlgn="t"/>
            <a:endParaRPr lang="cs-CZ" b="1" dirty="0"/>
          </a:p>
          <a:p>
            <a:pPr fontAlgn="t"/>
            <a:r>
              <a:rPr lang="cs-CZ" b="1" dirty="0" smtClean="0"/>
              <a:t>Jak?		Vyplníš </a:t>
            </a:r>
            <a:r>
              <a:rPr lang="cs-CZ" b="1" dirty="0" err="1" smtClean="0"/>
              <a:t>Forms</a:t>
            </a:r>
            <a:r>
              <a:rPr lang="cs-CZ" b="1" dirty="0" smtClean="0"/>
              <a:t> test ze školního počítače.</a:t>
            </a:r>
            <a:endParaRPr lang="cs-CZ" b="1" dirty="0"/>
          </a:p>
          <a:p>
            <a:pPr fontAlgn="t"/>
            <a:r>
              <a:rPr lang="cs-CZ" b="1" dirty="0"/>
              <a:t> </a:t>
            </a:r>
            <a:r>
              <a:rPr lang="cs-CZ" b="1" dirty="0" smtClean="0"/>
              <a:t>		Pomocné výpočty budeš psát do školného sešitu.</a:t>
            </a:r>
          </a:p>
        </p:txBody>
      </p:sp>
    </p:spTree>
    <p:extLst>
      <p:ext uri="{BB962C8B-B14F-4D97-AF65-F5344CB8AC3E}">
        <p14:creationId xmlns:p14="http://schemas.microsoft.com/office/powerpoint/2010/main" val="41798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5. </a:t>
            </a:r>
            <a:r>
              <a:rPr lang="cs-CZ" sz="3600" dirty="0" smtClean="0"/>
              <a:t>HODINA</a:t>
            </a:r>
            <a:br>
              <a:rPr lang="cs-CZ" sz="3600" dirty="0" smtClean="0"/>
            </a:br>
            <a:r>
              <a:rPr lang="cs-CZ" sz="3600" dirty="0" smtClean="0"/>
              <a:t>CÍLE A HRA (VAŠE SLOVNÍ ÚLOHY)</a:t>
            </a:r>
            <a:endParaRPr lang="cs-CZ" sz="3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Každý si vyhodnotí </a:t>
            </a:r>
            <a:r>
              <a:rPr lang="cs-CZ" b="1" dirty="0" smtClean="0"/>
              <a:t>své cíle týdne.</a:t>
            </a:r>
          </a:p>
          <a:p>
            <a:endParaRPr lang="cs-CZ" dirty="0" smtClean="0"/>
          </a:p>
          <a:p>
            <a:r>
              <a:rPr lang="cs-CZ" dirty="0" smtClean="0"/>
              <a:t>HRA:</a:t>
            </a:r>
            <a:endParaRPr lang="cs-CZ" dirty="0"/>
          </a:p>
          <a:p>
            <a:pPr lvl="1"/>
            <a:r>
              <a:rPr lang="cs-CZ" dirty="0" smtClean="0"/>
              <a:t>Vaše slovní úlohy z předchozího týdne připravíme do hry.</a:t>
            </a:r>
          </a:p>
          <a:p>
            <a:pPr lvl="1"/>
            <a:r>
              <a:rPr lang="cs-CZ" dirty="0" smtClean="0"/>
              <a:t>Možné hrát individuálně nebo ve dvojicích.</a:t>
            </a:r>
          </a:p>
          <a:p>
            <a:pPr lvl="1"/>
            <a:r>
              <a:rPr lang="cs-CZ" dirty="0" smtClean="0"/>
              <a:t>Další pravidla si řekneme při hodině.</a:t>
            </a:r>
          </a:p>
          <a:p>
            <a:pPr lvl="1"/>
            <a:r>
              <a:rPr lang="cs-CZ" dirty="0" smtClean="0"/>
              <a:t>Úlohy dostanete též až při hodině.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28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994671"/>
          </a:xfrm>
        </p:spPr>
        <p:txBody>
          <a:bodyPr>
            <a:normAutofit/>
          </a:bodyPr>
          <a:lstStyle/>
          <a:p>
            <a:r>
              <a:rPr lang="cs-CZ" sz="4000" dirty="0" smtClean="0"/>
              <a:t>REKAPITULACE TÝDNE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800"/>
            <a:ext cx="9136162" cy="435133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ODEVZDÁNÍ ÚKOLŮ:</a:t>
            </a:r>
          </a:p>
          <a:p>
            <a:pPr lvl="1"/>
            <a:r>
              <a:rPr lang="cs-CZ" sz="3000" dirty="0" smtClean="0"/>
              <a:t>Tento týden odevzdáváš pouze TEST</a:t>
            </a:r>
          </a:p>
          <a:p>
            <a:pPr lvl="1"/>
            <a:endParaRPr lang="cs-CZ" sz="3000" dirty="0" smtClean="0"/>
          </a:p>
          <a:p>
            <a:r>
              <a:rPr lang="cs-CZ" sz="3200" dirty="0"/>
              <a:t>HODNOCENÍ:</a:t>
            </a:r>
          </a:p>
          <a:p>
            <a:pPr lvl="1"/>
            <a:r>
              <a:rPr lang="cs-CZ" sz="3000" dirty="0" smtClean="0"/>
              <a:t>TEST</a:t>
            </a:r>
          </a:p>
          <a:p>
            <a:pPr lvl="4"/>
            <a:r>
              <a:rPr lang="cs-CZ" sz="2600" dirty="0" smtClean="0"/>
              <a:t>známka s váhou 0,5 do </a:t>
            </a:r>
            <a:r>
              <a:rPr lang="cs-CZ" sz="2600" dirty="0" err="1" smtClean="0"/>
              <a:t>ŠoL</a:t>
            </a:r>
            <a:endParaRPr lang="cs-CZ" sz="2600" dirty="0" smtClean="0"/>
          </a:p>
          <a:p>
            <a:pPr lvl="1"/>
            <a:r>
              <a:rPr lang="cs-CZ" sz="3000" dirty="0" smtClean="0"/>
              <a:t>AKTIVITA V HODINÁCH</a:t>
            </a:r>
          </a:p>
          <a:p>
            <a:pPr lvl="4"/>
            <a:r>
              <a:rPr lang="cs-CZ" sz="2600" dirty="0"/>
              <a:t>j</a:t>
            </a:r>
            <a:r>
              <a:rPr lang="cs-CZ" sz="2600" dirty="0" smtClean="0"/>
              <a:t>edna známka za celý týden - váha 0,3 do </a:t>
            </a:r>
            <a:r>
              <a:rPr lang="cs-CZ" sz="2600" dirty="0" err="1" smtClean="0"/>
              <a:t>ŠoL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1057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další týden?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1" y="1828800"/>
            <a:ext cx="10128939" cy="4351337"/>
          </a:xfrm>
        </p:spPr>
        <p:txBody>
          <a:bodyPr/>
          <a:lstStyle/>
          <a:p>
            <a:r>
              <a:rPr lang="cs-CZ" dirty="0"/>
              <a:t>ROZCVIČKY</a:t>
            </a:r>
          </a:p>
          <a:p>
            <a:pPr lvl="1"/>
            <a:r>
              <a:rPr lang="cs-CZ" dirty="0"/>
              <a:t>násobilka, </a:t>
            </a:r>
            <a:r>
              <a:rPr lang="cs-CZ" dirty="0" smtClean="0"/>
              <a:t>převody jednotek, </a:t>
            </a:r>
            <a:r>
              <a:rPr lang="cs-CZ" dirty="0"/>
              <a:t>zlomky a desetinná </a:t>
            </a:r>
            <a:r>
              <a:rPr lang="cs-CZ" dirty="0" smtClean="0"/>
              <a:t>čísla, </a:t>
            </a:r>
            <a:r>
              <a:rPr lang="cs-CZ" dirty="0"/>
              <a:t>odhady</a:t>
            </a:r>
          </a:p>
          <a:p>
            <a:pPr lvl="1"/>
            <a:r>
              <a:rPr lang="cs-CZ" dirty="0"/>
              <a:t>I ty může rozcvičku připravit.</a:t>
            </a:r>
          </a:p>
          <a:p>
            <a:pPr lvl="1"/>
            <a:r>
              <a:rPr lang="cs-CZ" dirty="0"/>
              <a:t>Po konzultaci nad obsahem tvé rozcvičky si řekneme, kdy ji do hodin zařadíme.</a:t>
            </a:r>
          </a:p>
          <a:p>
            <a:r>
              <a:rPr lang="cs-CZ" dirty="0" smtClean="0"/>
              <a:t>GEOMETRIE </a:t>
            </a:r>
            <a:r>
              <a:rPr lang="cs-CZ" dirty="0"/>
              <a:t>– ÚHEL</a:t>
            </a:r>
          </a:p>
          <a:p>
            <a:pPr lvl="1"/>
            <a:r>
              <a:rPr lang="cs-CZ" dirty="0" smtClean="0"/>
              <a:t>Měření úhlů</a:t>
            </a:r>
          </a:p>
          <a:p>
            <a:pPr lvl="1"/>
            <a:r>
              <a:rPr lang="cs-CZ" dirty="0" smtClean="0"/>
              <a:t>Sčítání úhlů - početně</a:t>
            </a:r>
            <a:endParaRPr lang="cs-CZ" dirty="0"/>
          </a:p>
          <a:p>
            <a:r>
              <a:rPr lang="cs-CZ" dirty="0"/>
              <a:t>PŘEVODY JEDNOTEK OBSAHU (PLOCHY)</a:t>
            </a:r>
          </a:p>
          <a:p>
            <a:r>
              <a:rPr lang="cs-CZ" dirty="0" smtClean="0"/>
              <a:t>ÚVOD DO DĚLITELNOSTI</a:t>
            </a:r>
          </a:p>
          <a:p>
            <a:pPr lvl="1"/>
            <a:r>
              <a:rPr lang="cs-CZ" dirty="0" smtClean="0"/>
              <a:t>Čísla sudá</a:t>
            </a:r>
            <a:r>
              <a:rPr lang="cs-CZ" dirty="0"/>
              <a:t> </a:t>
            </a:r>
            <a:r>
              <a:rPr lang="cs-CZ" dirty="0" smtClean="0"/>
              <a:t>a lichá</a:t>
            </a:r>
          </a:p>
        </p:txBody>
      </p:sp>
    </p:spTree>
    <p:extLst>
      <p:ext uri="{BB962C8B-B14F-4D97-AF65-F5344CB8AC3E}">
        <p14:creationId xmlns:p14="http://schemas.microsoft.com/office/powerpoint/2010/main" val="320677292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266</TotalTime>
  <Words>563</Words>
  <Application>Microsoft Office PowerPoint</Application>
  <PresentationFormat>Širokoúhlá obrazovka</PresentationFormat>
  <Paragraphs>105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Schoolbook</vt:lpstr>
      <vt:lpstr>Wingdings 2</vt:lpstr>
      <vt:lpstr>View</vt:lpstr>
      <vt:lpstr>MATEMATIKA  6. ročník</vt:lpstr>
      <vt:lpstr>Co nás tento týden čeká?</vt:lpstr>
      <vt:lpstr>Cíle týdne?</vt:lpstr>
      <vt:lpstr>DESETINNÁ ČÍSLA  - PROCVIČOVÁNÍ (1. a 2. hodina)</vt:lpstr>
      <vt:lpstr>Geometrie – 3. hodina PŘENÁŠENÍ ÚHLU A OSA ÚHLU</vt:lpstr>
      <vt:lpstr>TEST – 4. hodina (STŘEDA)</vt:lpstr>
      <vt:lpstr>5. HODINA CÍLE A HRA (VAŠE SLOVNÍ ÚLOHY)</vt:lpstr>
      <vt:lpstr>REKAPITULACE TÝDNE</vt:lpstr>
      <vt:lpstr>Co nás čeká další týden?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25</cp:revision>
  <dcterms:created xsi:type="dcterms:W3CDTF">2020-11-27T10:16:14Z</dcterms:created>
  <dcterms:modified xsi:type="dcterms:W3CDTF">2020-11-28T20:38:30Z</dcterms:modified>
</cp:coreProperties>
</file>