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1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196-4E7B-41AB-B990-AE29B6178F19}" type="datetimeFigureOut">
              <a:rPr lang="cs-CZ" smtClean="0"/>
              <a:t>03.01.2021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FD3-6AB0-4F9A-8CF3-937EE2C528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1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196-4E7B-41AB-B990-AE29B6178F19}" type="datetimeFigureOut">
              <a:rPr lang="cs-CZ" smtClean="0"/>
              <a:t>03.01.2021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FD3-6AB0-4F9A-8CF3-937EE2C528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431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196-4E7B-41AB-B990-AE29B6178F19}" type="datetimeFigureOut">
              <a:rPr lang="cs-CZ" smtClean="0"/>
              <a:t>03.01.2021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FD3-6AB0-4F9A-8CF3-937EE2C528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060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196-4E7B-41AB-B990-AE29B6178F19}" type="datetimeFigureOut">
              <a:rPr lang="cs-CZ" smtClean="0"/>
              <a:t>03.01.2021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FD3-6AB0-4F9A-8CF3-937EE2C528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196-4E7B-41AB-B990-AE29B6178F19}" type="datetimeFigureOut">
              <a:rPr lang="cs-CZ" smtClean="0"/>
              <a:t>03.01.2021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FD3-6AB0-4F9A-8CF3-937EE2C528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0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196-4E7B-41AB-B990-AE29B6178F19}" type="datetimeFigureOut">
              <a:rPr lang="cs-CZ" smtClean="0"/>
              <a:t>03.01.2021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FD3-6AB0-4F9A-8CF3-937EE2C528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484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196-4E7B-41AB-B990-AE29B6178F19}" type="datetimeFigureOut">
              <a:rPr lang="cs-CZ" smtClean="0"/>
              <a:t>03.01.2021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FD3-6AB0-4F9A-8CF3-937EE2C528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25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196-4E7B-41AB-B990-AE29B6178F19}" type="datetimeFigureOut">
              <a:rPr lang="cs-CZ" smtClean="0"/>
              <a:t>03.01.2021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FD3-6AB0-4F9A-8CF3-937EE2C528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918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196-4E7B-41AB-B990-AE29B6178F19}" type="datetimeFigureOut">
              <a:rPr lang="cs-CZ" smtClean="0"/>
              <a:t>03.01.2021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FD3-6AB0-4F9A-8CF3-937EE2C528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22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196-4E7B-41AB-B990-AE29B6178F19}" type="datetimeFigureOut">
              <a:rPr lang="cs-CZ" smtClean="0"/>
              <a:t>03.01.2021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FD3-6AB0-4F9A-8CF3-937EE2C528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909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196-4E7B-41AB-B990-AE29B6178F19}" type="datetimeFigureOut">
              <a:rPr lang="cs-CZ" smtClean="0"/>
              <a:t>03.01.2021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FD3-6AB0-4F9A-8CF3-937EE2C528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205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61196-4E7B-41AB-B990-AE29B6178F19}" type="datetimeFigureOut">
              <a:rPr lang="cs-CZ" smtClean="0"/>
              <a:t>03.01.2021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5BFD3-6AB0-4F9A-8CF3-937EE2C528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601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Uhlík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Uhlík, titan, křemík - kosmické materiály ve světě sportovních vozů | Nová  Večerní Pra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884" y="1207574"/>
            <a:ext cx="7354529" cy="525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1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6" y="1114426"/>
            <a:ext cx="10515600" cy="2090593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tuha (grafit)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má černou barvu a vysoký lesk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47606" y="5878834"/>
            <a:ext cx="6365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starý grafitový důl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Graf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63" y="2437655"/>
            <a:ext cx="4588238" cy="344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43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6" y="1114426"/>
            <a:ext cx="10515600" cy="2090593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tuha (grafit)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měkká, dá se snadno otírat o papír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47606" y="5878834"/>
            <a:ext cx="6365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truktura grafitu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410" y="2439989"/>
            <a:ext cx="3486150" cy="3238500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>
            <a:off x="3830410" y="3483429"/>
            <a:ext cx="3423830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3861570" y="4697713"/>
            <a:ext cx="3423830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44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6" y="1114426"/>
            <a:ext cx="10515600" cy="2090593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tuha (grafit)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využití – tužky, elektrody, mazadla, žáruvzdorné materiály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Tužka – Wikipe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42" y="2788478"/>
            <a:ext cx="3955817" cy="262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Grafitové mazivo Carlson, 400 ml v Eshopu HORNBACH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926" y="2900515"/>
            <a:ext cx="3799001" cy="303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6" y="1114426"/>
            <a:ext cx="10515600" cy="209059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diamant</a:t>
            </a: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vzácný minerál s vysokou tvrdostí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Sierra Leone plánuje dražbu 14. největšího diamantu světa - Pres.UPmedia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740" y="2439990"/>
            <a:ext cx="5422312" cy="361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483581" y="6144305"/>
            <a:ext cx="6365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urový diamant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6" y="1114426"/>
            <a:ext cx="10515600" cy="209059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diamant</a:t>
            </a: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vzácný minerál s vysokou tvrdostí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83581" y="6144305"/>
            <a:ext cx="6365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iamantový důl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Diamantový důl na Sibiři zaplavila voda. Sedmnáct horníků je nezvěstných |  iROZHLAS - spolehlivé zpráv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58" y="2439989"/>
            <a:ext cx="5358399" cy="360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6" y="1114426"/>
            <a:ext cx="10515600" cy="209059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diamant</a:t>
            </a: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vzácný minerál s vysokou tvrdostí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375426" y="6104976"/>
            <a:ext cx="6365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ěžba diamantů v Africe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afrika-tezba-diaman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955" y="2439989"/>
            <a:ext cx="5529212" cy="36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4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6" y="1114426"/>
            <a:ext cx="10515600" cy="209059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diamant</a:t>
            </a: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využití – šperkařství, brusné materiály (vrtáky apod.)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Luxusní zlaté náušnice s diamanty z bílého zlata na patent J-28291-17 |  Klenoty - hodiny - diamanty Jindřich Budín - zlaté náušnice, náramky,  řetízky, hodinky, hodinky, šperky, rádiem řízen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541" y="2793096"/>
            <a:ext cx="3322889" cy="319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iamantové vrtáky a korunky Půjčovna nářadí AB Dolní náměstí 172/16 Olomouc  Nářadí a stavební techn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66" y="3017038"/>
            <a:ext cx="3731824" cy="26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5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6" y="1114426"/>
            <a:ext cx="10515600" cy="209059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saze</a:t>
            </a: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jemné částečky vznikající při nedokonalém spalování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Svitavský deník | Nevymetené saze způsobily požár v komíně | fotogale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235" y="2633519"/>
            <a:ext cx="60007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6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6" y="1114426"/>
            <a:ext cx="10515600" cy="209059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saze</a:t>
            </a: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využití – výroba pneumatik, tiskařské inkousty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Zimní pneumatiky od Auto Kelly | E-shop LKQ CZ a.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63" y="2764758"/>
            <a:ext cx="6329298" cy="28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5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6" y="1114426"/>
            <a:ext cx="10515600" cy="209059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ktivní uhlí</a:t>
            </a: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vyrábí se ze dřeva, uhlí a kokosových ořechů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Aktivní uhlí, regenerace a reaktivace | Aktivní-Uhlí.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136" y="2755950"/>
            <a:ext cx="3421626" cy="342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52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6" y="1114426"/>
            <a:ext cx="10515600" cy="2090593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Šestý prvek periodické soustavy – obsahuje šest protonů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Uhlík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675" y="1943631"/>
            <a:ext cx="8467083" cy="4108826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7708715" y="2569030"/>
            <a:ext cx="451215" cy="455412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23792" y="6147305"/>
            <a:ext cx="6365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periodická tabulka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prvků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7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6" y="1114426"/>
            <a:ext cx="10515600" cy="209059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ktivní uhlí</a:t>
            </a: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použití – léky proti průjmům, filtry na čištění vody apod.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Aktivní uhlí, regenerace a reaktivace | Aktivní-Uhlí.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136" y="2755950"/>
            <a:ext cx="3421626" cy="342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5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6" y="1114426"/>
            <a:ext cx="11110080" cy="209059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uhlí, ropa, zemní plyn</a:t>
            </a: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fosilní paliva – vznikla chemickou přeměnou pravěkých organismů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Mají fosilní paliva budoucnost? | iUHLI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74" y="2518682"/>
            <a:ext cx="6779342" cy="360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8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6" y="1114426"/>
            <a:ext cx="11110080" cy="209059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oučást živých organismů</a:t>
            </a: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život na naší planetě je na bázi uhlíku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238" y="2439989"/>
            <a:ext cx="6819900" cy="362902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385258" y="6069014"/>
            <a:ext cx="6365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iogenní prvek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6" y="1114426"/>
            <a:ext cx="11110080" cy="209059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hlíková vlákna</a:t>
            </a: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lehký a tvrdý materiál s velkým potenciálem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168949" y="6010021"/>
            <a:ext cx="6365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hlíková karoserie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Uhlík, titan, křemík - kosmické materiály ve světě sportovních vozů | Nová  Večerní Pra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78" y="2439989"/>
            <a:ext cx="5000045" cy="357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08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Nabídka uhlíkových referátů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 smtClean="0"/>
              <a:t>Těžba grafitu v Čechách</a:t>
            </a:r>
          </a:p>
          <a:p>
            <a:pPr marL="514350" indent="-514350">
              <a:buAutoNum type="arabicParenR"/>
            </a:pPr>
            <a:r>
              <a:rPr lang="cs-CZ" dirty="0" smtClean="0"/>
              <a:t>Těžba diamantů v Africe</a:t>
            </a:r>
          </a:p>
          <a:p>
            <a:pPr marL="514350" indent="-514350">
              <a:buAutoNum type="arabicParenR"/>
            </a:pPr>
            <a:r>
              <a:rPr lang="cs-CZ" dirty="0" smtClean="0"/>
              <a:t>Výroba a užití průmyslových diamantů</a:t>
            </a:r>
          </a:p>
          <a:p>
            <a:pPr marL="514350" indent="-514350">
              <a:buAutoNum type="arabicParenR"/>
            </a:pPr>
            <a:r>
              <a:rPr lang="cs-CZ" dirty="0" smtClean="0"/>
              <a:t>Uhlíková vlákna jako materiál budoucnosti?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8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6" y="1114426"/>
            <a:ext cx="10515600" cy="2090593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estý prvek periodické soustavy – obsahuje šest protonů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5732" y="1966913"/>
            <a:ext cx="37623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6" y="1114426"/>
            <a:ext cx="10515600" cy="2090593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hemická značka C (Carboneum, ,,carbo“ = dřevěné uhlí)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Kvalitu dřevěného uhlí určuje jeho velikost a dřevo, z kterého pochází |  GOLEM - paliva s.r.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38" y="2051820"/>
            <a:ext cx="5334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0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6" y="1114426"/>
            <a:ext cx="10515600" cy="2090593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yskytuje se v několika základních podobách: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řevěné uhlí 2,5 kg - RYHOS s.r.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985" y="2217420"/>
            <a:ext cx="5516615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34877" y="6103762"/>
            <a:ext cx="6365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uhlí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1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6" y="1114426"/>
            <a:ext cx="10515600" cy="2090593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yskytuje se v několika základních podobách: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987834" y="5983337"/>
            <a:ext cx="6365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tuha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saní, tužka, dřevo, pero, kov, Šedá, umění, tužky, použitý, grafit, zbraň příslušenstv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0" y="1932030"/>
            <a:ext cx="5673634" cy="391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6" y="1114426"/>
            <a:ext cx="10515600" cy="2090593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yskytuje se v několika základních podobách: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987834" y="5983337"/>
            <a:ext cx="6365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diamant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iamond GIFs | Ten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668" y="1992209"/>
            <a:ext cx="4890861" cy="399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7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6" y="1114426"/>
            <a:ext cx="10515600" cy="2090593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yskytuje se v několika základních podobách: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39492" y="5948503"/>
            <a:ext cx="6365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rganické látky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otravinová pyramida - TvojeTělo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119" y="1717178"/>
            <a:ext cx="3821270" cy="400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0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6" y="1114426"/>
            <a:ext cx="10515600" cy="2090593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tuha (grafit)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 přírodě poměrně běžný minerál 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Uhlík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47606" y="5878834"/>
            <a:ext cx="6365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starý grafitový důl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Grafitový důl Český Kruml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490" y="2537927"/>
            <a:ext cx="48768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3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316</Words>
  <Application>Microsoft Office PowerPoint</Application>
  <PresentationFormat>Širokoúhlá obrazovka</PresentationFormat>
  <Paragraphs>78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Motiv Office</vt:lpstr>
      <vt:lpstr>Uhlík</vt:lpstr>
      <vt:lpstr>Uhlík</vt:lpstr>
      <vt:lpstr>Uhlík</vt:lpstr>
      <vt:lpstr>Uhlík</vt:lpstr>
      <vt:lpstr>Uhlík</vt:lpstr>
      <vt:lpstr>Uhlík</vt:lpstr>
      <vt:lpstr>Uhlík</vt:lpstr>
      <vt:lpstr>Uhlík</vt:lpstr>
      <vt:lpstr>Uhlík</vt:lpstr>
      <vt:lpstr>Uhlík</vt:lpstr>
      <vt:lpstr>Uhlík</vt:lpstr>
      <vt:lpstr>Uhlík</vt:lpstr>
      <vt:lpstr>Uhlík</vt:lpstr>
      <vt:lpstr>Uhlík</vt:lpstr>
      <vt:lpstr>Uhlík</vt:lpstr>
      <vt:lpstr>Uhlík</vt:lpstr>
      <vt:lpstr>Uhlík</vt:lpstr>
      <vt:lpstr>Uhlík</vt:lpstr>
      <vt:lpstr>Uhlík</vt:lpstr>
      <vt:lpstr>Uhlík</vt:lpstr>
      <vt:lpstr>Uhlík</vt:lpstr>
      <vt:lpstr>Uhlík</vt:lpstr>
      <vt:lpstr>Uhlík</vt:lpstr>
      <vt:lpstr>Nabídka uhlíkových referátů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Kyslík</dc:title>
  <dc:creator>Holec Jakub</dc:creator>
  <cp:lastModifiedBy>Admin</cp:lastModifiedBy>
  <cp:revision>28</cp:revision>
  <dcterms:created xsi:type="dcterms:W3CDTF">2020-10-20T12:49:09Z</dcterms:created>
  <dcterms:modified xsi:type="dcterms:W3CDTF">2021-01-03T13:25:41Z</dcterms:modified>
</cp:coreProperties>
</file>