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8"/>
  </p:notesMasterIdLst>
  <p:sldIdLst>
    <p:sldId id="261" r:id="rId2"/>
    <p:sldId id="266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9D6F-444C-4114-96EB-6CD791ECE1DE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C02FA-9B4F-4AFA-9FA1-017795636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345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C02FA-9B4F-4AFA-9FA1-0177956363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56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65D9AB-9A47-4DE5-A253-CC7C1F3A062B}" type="datetimeFigureOut">
              <a:rPr lang="cs-CZ" smtClean="0"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71600" y="1412776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5400" b="1" dirty="0" smtClean="0">
                <a:ln/>
                <a:latin typeface="Comic Sans MS" panose="030F0702030302020204" pitchFamily="66" charset="0"/>
              </a:rPr>
              <a:t>STAROVĚKÉ ŘECKO</a:t>
            </a:r>
            <a:endParaRPr lang="cs-CZ" sz="5400" b="1" cap="none" spc="0" dirty="0">
              <a:ln/>
              <a:effectLst/>
            </a:endParaRPr>
          </a:p>
        </p:txBody>
      </p:sp>
      <p:pic>
        <p:nvPicPr>
          <p:cNvPr id="1026" name="Picture 2" descr="Image result for Řecký hopli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10563"/>
            <a:ext cx="2088232" cy="36959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Řecký hopli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2724"/>
            <a:ext cx="2664296" cy="37702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9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Slovo Řekové je počeštělé slovo latinského původu.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Řekové nazývali sami sebe </a:t>
            </a:r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Helénové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svou zemi </a:t>
            </a:r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Hellas.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Obyvatele jiných zemí považovali za barbary.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Starověké Řecko zahrnovalo asi 200 městských států, řecky </a:t>
            </a:r>
            <a:r>
              <a:rPr lang="cs-CZ" sz="2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poleis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(j. č. polis).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Spojovaly je stejný jazyk, víra v bohy sídlící na Olympu.</a:t>
            </a:r>
          </a:p>
          <a:p>
            <a:pPr marL="0" indent="0">
              <a:buNone/>
            </a:pPr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958894" y="383751"/>
            <a:ext cx="7560840" cy="1008112"/>
          </a:xfrm>
          <a:prstGeom prst="roundRect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HELADA A HELÉNOVÉ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958894" y="6093296"/>
            <a:ext cx="764555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anose="030F0702030302020204" pitchFamily="66" charset="0"/>
              </a:rPr>
              <a:t>Současné Řecko je jednotným státem!!!</a:t>
            </a:r>
            <a:endParaRPr lang="cs-CZ" sz="2800" dirty="0">
              <a:latin typeface="Comic Sans MS" panose="030F0702030302020204" pitchFamily="66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32856"/>
            <a:ext cx="1476947" cy="98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7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422264" cy="4526280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Leží v Evropě.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Na  jihu Balkánského poloostrova, na poloostrově Peloponés a na ostrovech v Egejském a Jónském moři.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Patřilo k němu také západní pobřeží Malé Asie (území dnešního Turecka).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Documents and Settings\install\Local Settings\Temporary Internet Files\Content.IE5\BF3H0867\MC90040578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1556792"/>
            <a:ext cx="4138025" cy="500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683568" y="404664"/>
            <a:ext cx="7848872" cy="1008112"/>
          </a:xfrm>
          <a:prstGeom prst="roundRect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POLOHA STAROVĚKÉHO ŘECKA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0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16" name="Zástupný symbol pro obsah 1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Rybolov</a:t>
            </a:r>
          </a:p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Chov dobytka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Zemědělství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- vinná réva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- olivy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- luštěniny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- ovoce (fíky)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1619672" y="454931"/>
            <a:ext cx="7344816" cy="792088"/>
          </a:xfrm>
          <a:prstGeom prst="roundRect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ZDROJ OBŽIVY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9" name="Picture 3" descr="C:\Documents and Settings\install\Local Settings\Temporary Internet Files\Content.IE5\KG1RPTMU\MC9000363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428" y="2028825"/>
            <a:ext cx="1550988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install\Local Settings\Temporary Internet Files\Content.IE5\B6WXS8B5\MC90035866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4198938"/>
            <a:ext cx="1825625" cy="156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install\Local Settings\Temporary Internet Files\Content.IE5\724HUF76\MC9003830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4325938"/>
            <a:ext cx="1655763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install\Local Settings\Temporary Internet Files\Content.IE5\I8NXD6VU\MC90015075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518" y="1857375"/>
            <a:ext cx="1235075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1"/>
          <p:cNvSpPr>
            <a:spLocks noGrp="1"/>
          </p:cNvSpPr>
          <p:nvPr>
            <p:ph sz="quarter" idx="13"/>
          </p:nvPr>
        </p:nvSpPr>
        <p:spPr>
          <a:xfrm>
            <a:off x="251519" y="1628800"/>
            <a:ext cx="4032449" cy="763504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Povrch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hornatý.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Nedostatek úrodné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půdy.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Nížina jen při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pobřeží.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Četné zálivy – vhodné pro vznik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přístavů.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cs-CZ" dirty="0"/>
          </a:p>
        </p:txBody>
      </p:sp>
      <p:sp>
        <p:nvSpPr>
          <p:cNvPr id="9" name="Vývojový diagram: alternativní postup 8"/>
          <p:cNvSpPr/>
          <p:nvPr/>
        </p:nvSpPr>
        <p:spPr>
          <a:xfrm>
            <a:off x="755576" y="442002"/>
            <a:ext cx="7632848" cy="936104"/>
          </a:xfrm>
          <a:prstGeom prst="flowChartAlternateProcess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PŘÍRODNÍ PODMÍNKY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C:\Documents and Settings\install\Local Settings\Temporary Internet Files\Content.IE5\GDG4275T\MC9003494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491" y="1901698"/>
            <a:ext cx="3654481" cy="375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6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3811583"/>
            <a:ext cx="835224" cy="128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Vývojový diagram: alternativní postup 6"/>
          <p:cNvSpPr/>
          <p:nvPr/>
        </p:nvSpPr>
        <p:spPr>
          <a:xfrm>
            <a:off x="827584" y="476672"/>
            <a:ext cx="7488832" cy="936104"/>
          </a:xfrm>
          <a:prstGeom prst="flowChartAlternateProcess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PŘÍCHOD ŘECKÝCH KMENŮ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Šipka ohnutá nahoru 10"/>
          <p:cNvSpPr/>
          <p:nvPr/>
        </p:nvSpPr>
        <p:spPr>
          <a:xfrm rot="5400000">
            <a:off x="611206" y="2528900"/>
            <a:ext cx="1224136" cy="792088"/>
          </a:xfrm>
          <a:prstGeom prst="bentUp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62" y="5229200"/>
            <a:ext cx="8350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aoblený obdélník 12"/>
          <p:cNvSpPr/>
          <p:nvPr/>
        </p:nvSpPr>
        <p:spPr>
          <a:xfrm>
            <a:off x="1926550" y="2924531"/>
            <a:ext cx="3528392" cy="612068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ACHÁJOVÉ</a:t>
            </a:r>
            <a:endParaRPr lang="cs-CZ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979712" y="4573488"/>
            <a:ext cx="3528392" cy="576064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IÓNOVÉ</a:t>
            </a:r>
            <a:endParaRPr lang="cs-CZ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979712" y="5892780"/>
            <a:ext cx="3528392" cy="559445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DÓROVÉ</a:t>
            </a:r>
            <a:endParaRPr lang="cs-CZ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223274" y="1628800"/>
            <a:ext cx="7165150" cy="864096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pronikaly od r. 2000 př. n. l. ze severu Balkánského poloostrova: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9" name="Picture 5" descr="C:\Documents and Settings\install\Local Settings\Temporary Internet Files\Content.IE5\GDG4275T\MC9003494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4962525"/>
            <a:ext cx="1766887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2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269</TotalTime>
  <Words>172</Words>
  <Application>Microsoft Office PowerPoint</Application>
  <PresentationFormat>Předvádění na obrazovce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Comic Sans MS</vt:lpstr>
      <vt:lpstr>Courier New</vt:lpstr>
      <vt:lpstr>Palatino Linotype</vt:lpstr>
      <vt:lpstr>Exekutivní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</vt:lpstr>
    </vt:vector>
  </TitlesOfParts>
  <Company>Stepan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</dc:creator>
  <cp:lastModifiedBy>Admin</cp:lastModifiedBy>
  <cp:revision>16</cp:revision>
  <dcterms:created xsi:type="dcterms:W3CDTF">2014-02-18T15:57:00Z</dcterms:created>
  <dcterms:modified xsi:type="dcterms:W3CDTF">2021-02-11T08:32:49Z</dcterms:modified>
</cp:coreProperties>
</file>